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 id="2147483674" r:id="rId5"/>
    <p:sldMasterId id="2147483648" r:id="rId6"/>
    <p:sldMasterId id="2147483662" r:id="rId7"/>
    <p:sldMasterId id="2147483687" r:id="rId8"/>
  </p:sldMasterIdLst>
  <p:notesMasterIdLst>
    <p:notesMasterId r:id="rId16"/>
  </p:notesMasterIdLst>
  <p:handoutMasterIdLst>
    <p:handoutMasterId r:id="rId17"/>
  </p:handoutMasterIdLst>
  <p:sldIdLst>
    <p:sldId id="262" r:id="rId9"/>
    <p:sldId id="299" r:id="rId10"/>
    <p:sldId id="263" r:id="rId11"/>
    <p:sldId id="308" r:id="rId12"/>
    <p:sldId id="328" r:id="rId13"/>
    <p:sldId id="296" r:id="rId14"/>
    <p:sldId id="292" r:id="rId15"/>
  </p:sldIdLst>
  <p:sldSz cx="6858000" cy="9906000" type="A4"/>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3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261B"/>
    <a:srgbClr val="542B0B"/>
    <a:srgbClr val="00BFB3"/>
    <a:srgbClr val="FDFEFF"/>
    <a:srgbClr val="F1E2DD"/>
    <a:srgbClr val="9ABB4F"/>
    <a:srgbClr val="F1E4DF"/>
    <a:srgbClr val="D54174"/>
    <a:srgbClr val="DC612A"/>
    <a:srgbClr val="3879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3174" y="78"/>
      </p:cViewPr>
      <p:guideLst>
        <p:guide orient="horz" pos="3120"/>
        <p:guide pos="2137"/>
      </p:guideLst>
    </p:cSldViewPr>
  </p:slideViewPr>
  <p:notesTextViewPr>
    <p:cViewPr>
      <p:scale>
        <a:sx n="1" d="1"/>
        <a:sy n="1" d="1"/>
      </p:scale>
      <p:origin x="0" y="0"/>
    </p:cViewPr>
  </p:notesTextViewPr>
  <p:notesViewPr>
    <p:cSldViewPr snapToGrid="0">
      <p:cViewPr varScale="1">
        <p:scale>
          <a:sx n="58" d="100"/>
          <a:sy n="58" d="100"/>
        </p:scale>
        <p:origin x="242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250" cy="496888"/>
          </a:xfrm>
          <a:prstGeom prst="rect">
            <a:avLst/>
          </a:prstGeom>
        </p:spPr>
        <p:txBody>
          <a:bodyPr vert="horz" lIns="91434" tIns="45716" rIns="91434" bIns="45716" rtlCol="0"/>
          <a:lstStyle>
            <a:lvl1pPr algn="l">
              <a:defRPr sz="1200"/>
            </a:lvl1pPr>
          </a:lstStyle>
          <a:p>
            <a:endParaRPr lang="fr-FR" dirty="0"/>
          </a:p>
        </p:txBody>
      </p:sp>
      <p:sp>
        <p:nvSpPr>
          <p:cNvPr id="3" name="Espace réservé de la date 2"/>
          <p:cNvSpPr>
            <a:spLocks noGrp="1"/>
          </p:cNvSpPr>
          <p:nvPr>
            <p:ph type="dt" sz="quarter" idx="1"/>
          </p:nvPr>
        </p:nvSpPr>
        <p:spPr>
          <a:xfrm>
            <a:off x="3778251" y="0"/>
            <a:ext cx="2889250" cy="496888"/>
          </a:xfrm>
          <a:prstGeom prst="rect">
            <a:avLst/>
          </a:prstGeom>
        </p:spPr>
        <p:txBody>
          <a:bodyPr vert="horz" lIns="91434" tIns="45716" rIns="91434" bIns="45716" rtlCol="0"/>
          <a:lstStyle>
            <a:lvl1pPr algn="r">
              <a:defRPr sz="1200"/>
            </a:lvl1pPr>
          </a:lstStyle>
          <a:p>
            <a:fld id="{A5BE5DAD-4FC9-47D1-8920-8EE989FCA7D4}" type="datetimeFigureOut">
              <a:rPr lang="fr-FR" smtClean="0"/>
              <a:t>23/11/2022</a:t>
            </a:fld>
            <a:endParaRPr lang="fr-FR" dirty="0"/>
          </a:p>
        </p:txBody>
      </p:sp>
      <p:sp>
        <p:nvSpPr>
          <p:cNvPr id="4" name="Espace réservé du pied de page 3"/>
          <p:cNvSpPr>
            <a:spLocks noGrp="1"/>
          </p:cNvSpPr>
          <p:nvPr>
            <p:ph type="ftr" sz="quarter" idx="2"/>
          </p:nvPr>
        </p:nvSpPr>
        <p:spPr>
          <a:xfrm>
            <a:off x="0" y="9429750"/>
            <a:ext cx="2889250" cy="496888"/>
          </a:xfrm>
          <a:prstGeom prst="rect">
            <a:avLst/>
          </a:prstGeom>
        </p:spPr>
        <p:txBody>
          <a:bodyPr vert="horz" lIns="91434" tIns="45716" rIns="91434" bIns="45716"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778251" y="9429750"/>
            <a:ext cx="2889250" cy="496888"/>
          </a:xfrm>
          <a:prstGeom prst="rect">
            <a:avLst/>
          </a:prstGeom>
        </p:spPr>
        <p:txBody>
          <a:bodyPr vert="horz" lIns="91434" tIns="45716" rIns="91434" bIns="45716" rtlCol="0" anchor="b"/>
          <a:lstStyle>
            <a:lvl1pPr algn="r">
              <a:defRPr sz="1200"/>
            </a:lvl1pPr>
          </a:lstStyle>
          <a:p>
            <a:fld id="{7DC0E3F0-EBF0-41D7-9EDA-8B79023836CE}" type="slidenum">
              <a:rPr lang="fr-FR" smtClean="0"/>
              <a:t>‹N°›</a:t>
            </a:fld>
            <a:endParaRPr lang="fr-FR" dirty="0"/>
          </a:p>
        </p:txBody>
      </p:sp>
    </p:spTree>
    <p:extLst>
      <p:ext uri="{BB962C8B-B14F-4D97-AF65-F5344CB8AC3E}">
        <p14:creationId xmlns:p14="http://schemas.microsoft.com/office/powerpoint/2010/main" val="27800496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250" cy="496888"/>
          </a:xfrm>
          <a:prstGeom prst="rect">
            <a:avLst/>
          </a:prstGeom>
        </p:spPr>
        <p:txBody>
          <a:bodyPr vert="horz" lIns="91434" tIns="45716" rIns="91434" bIns="45716" rtlCol="0"/>
          <a:lstStyle>
            <a:lvl1pPr algn="l">
              <a:defRPr sz="1200"/>
            </a:lvl1pPr>
          </a:lstStyle>
          <a:p>
            <a:endParaRPr lang="fr-FR" dirty="0"/>
          </a:p>
        </p:txBody>
      </p:sp>
      <p:sp>
        <p:nvSpPr>
          <p:cNvPr id="3" name="Espace réservé de la date 2"/>
          <p:cNvSpPr>
            <a:spLocks noGrp="1"/>
          </p:cNvSpPr>
          <p:nvPr>
            <p:ph type="dt" idx="1"/>
          </p:nvPr>
        </p:nvSpPr>
        <p:spPr>
          <a:xfrm>
            <a:off x="3778251" y="0"/>
            <a:ext cx="2889250" cy="496888"/>
          </a:xfrm>
          <a:prstGeom prst="rect">
            <a:avLst/>
          </a:prstGeom>
        </p:spPr>
        <p:txBody>
          <a:bodyPr vert="horz" lIns="91434" tIns="45716" rIns="91434" bIns="45716" rtlCol="0"/>
          <a:lstStyle>
            <a:lvl1pPr algn="r">
              <a:defRPr sz="1200"/>
            </a:lvl1pPr>
          </a:lstStyle>
          <a:p>
            <a:fld id="{5EF2C344-D6A1-4454-AFBB-2AEF1B6348AE}" type="datetimeFigureOut">
              <a:rPr lang="fr-FR" smtClean="0"/>
              <a:t>23/11/2022</a:t>
            </a:fld>
            <a:endParaRPr lang="fr-FR" dirty="0"/>
          </a:p>
        </p:txBody>
      </p:sp>
      <p:sp>
        <p:nvSpPr>
          <p:cNvPr id="4" name="Espace réservé de l'image des diapositives 3"/>
          <p:cNvSpPr>
            <a:spLocks noGrp="1" noRot="1" noChangeAspect="1"/>
          </p:cNvSpPr>
          <p:nvPr>
            <p:ph type="sldImg" idx="2"/>
          </p:nvPr>
        </p:nvSpPr>
        <p:spPr>
          <a:xfrm>
            <a:off x="2176463" y="1241425"/>
            <a:ext cx="2316162" cy="3349625"/>
          </a:xfrm>
          <a:prstGeom prst="rect">
            <a:avLst/>
          </a:prstGeom>
          <a:noFill/>
          <a:ln w="12700">
            <a:solidFill>
              <a:prstClr val="black"/>
            </a:solidFill>
          </a:ln>
        </p:spPr>
        <p:txBody>
          <a:bodyPr vert="horz" lIns="91434" tIns="45716" rIns="91434" bIns="45716" rtlCol="0" anchor="ctr"/>
          <a:lstStyle/>
          <a:p>
            <a:endParaRPr lang="fr-FR" dirty="0"/>
          </a:p>
        </p:txBody>
      </p:sp>
      <p:sp>
        <p:nvSpPr>
          <p:cNvPr id="5" name="Espace réservé des notes 4"/>
          <p:cNvSpPr>
            <a:spLocks noGrp="1"/>
          </p:cNvSpPr>
          <p:nvPr>
            <p:ph type="body" sz="quarter" idx="3"/>
          </p:nvPr>
        </p:nvSpPr>
        <p:spPr>
          <a:xfrm>
            <a:off x="666751" y="4776789"/>
            <a:ext cx="5335588" cy="3908425"/>
          </a:xfrm>
          <a:prstGeom prst="rect">
            <a:avLst/>
          </a:prstGeom>
        </p:spPr>
        <p:txBody>
          <a:bodyPr vert="horz" lIns="91434" tIns="45716" rIns="91434" bIns="45716"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889250" cy="496888"/>
          </a:xfrm>
          <a:prstGeom prst="rect">
            <a:avLst/>
          </a:prstGeom>
        </p:spPr>
        <p:txBody>
          <a:bodyPr vert="horz" lIns="91434" tIns="45716" rIns="91434" bIns="45716"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778251" y="9429750"/>
            <a:ext cx="2889250" cy="496888"/>
          </a:xfrm>
          <a:prstGeom prst="rect">
            <a:avLst/>
          </a:prstGeom>
        </p:spPr>
        <p:txBody>
          <a:bodyPr vert="horz" lIns="91434" tIns="45716" rIns="91434" bIns="45716" rtlCol="0" anchor="b"/>
          <a:lstStyle>
            <a:lvl1pPr algn="r">
              <a:defRPr sz="1200"/>
            </a:lvl1pPr>
          </a:lstStyle>
          <a:p>
            <a:fld id="{C5175E16-713D-48E7-9ED9-843CB7D71EA9}" type="slidenum">
              <a:rPr lang="fr-FR" smtClean="0"/>
              <a:t>‹N°›</a:t>
            </a:fld>
            <a:endParaRPr lang="fr-FR" dirty="0"/>
          </a:p>
        </p:txBody>
      </p:sp>
    </p:spTree>
    <p:extLst>
      <p:ext uri="{BB962C8B-B14F-4D97-AF65-F5344CB8AC3E}">
        <p14:creationId xmlns:p14="http://schemas.microsoft.com/office/powerpoint/2010/main" val="425665009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5175E16-713D-48E7-9ED9-843CB7D71EA9}" type="slidenum">
              <a:rPr lang="fr-FR" smtClean="0"/>
              <a:t>2</a:t>
            </a:fld>
            <a:endParaRPr lang="fr-FR" dirty="0"/>
          </a:p>
        </p:txBody>
      </p:sp>
    </p:spTree>
    <p:extLst>
      <p:ext uri="{BB962C8B-B14F-4D97-AF65-F5344CB8AC3E}">
        <p14:creationId xmlns:p14="http://schemas.microsoft.com/office/powerpoint/2010/main" val="3979002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5175E16-713D-48E7-9ED9-843CB7D71EA9}" type="slidenum">
              <a:rPr lang="fr-FR" smtClean="0"/>
              <a:t>4</a:t>
            </a:fld>
            <a:endParaRPr lang="fr-FR" dirty="0"/>
          </a:p>
        </p:txBody>
      </p:sp>
    </p:spTree>
    <p:extLst>
      <p:ext uri="{BB962C8B-B14F-4D97-AF65-F5344CB8AC3E}">
        <p14:creationId xmlns:p14="http://schemas.microsoft.com/office/powerpoint/2010/main" val="87397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175E16-713D-48E7-9ED9-843CB7D71EA9}"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3013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57250" y="1620838"/>
            <a:ext cx="5143500" cy="3449637"/>
          </a:xfrm>
          <a:prstGeom prst="rect">
            <a:avLst/>
          </a:prstGeo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857250" y="5202238"/>
            <a:ext cx="5143500" cy="23923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a:xfrm>
            <a:off x="471488" y="9182100"/>
            <a:ext cx="1543050" cy="527050"/>
          </a:xfrm>
          <a:prstGeom prst="rect">
            <a:avLst/>
          </a:prstGeom>
        </p:spPr>
        <p:txBody>
          <a:bodyPr/>
          <a:lstStyle/>
          <a:p>
            <a:endParaRPr lang="fr-FR" dirty="0"/>
          </a:p>
        </p:txBody>
      </p:sp>
      <p:sp>
        <p:nvSpPr>
          <p:cNvPr id="5" name="Espace réservé du pied de page 4"/>
          <p:cNvSpPr>
            <a:spLocks noGrp="1"/>
          </p:cNvSpPr>
          <p:nvPr>
            <p:ph type="ftr" sz="quarter" idx="11"/>
          </p:nvPr>
        </p:nvSpPr>
        <p:spPr>
          <a:xfrm>
            <a:off x="2271713" y="9182100"/>
            <a:ext cx="2314575" cy="527050"/>
          </a:xfrm>
          <a:prstGeom prst="rect">
            <a:avLst/>
          </a:prstGeom>
        </p:spPr>
        <p:txBody>
          <a:bodyPr/>
          <a:lstStyle/>
          <a:p>
            <a:endParaRPr lang="fr-FR" dirty="0"/>
          </a:p>
        </p:txBody>
      </p:sp>
      <p:sp>
        <p:nvSpPr>
          <p:cNvPr id="6" name="Espace réservé du numéro de diapositive 5"/>
          <p:cNvSpPr>
            <a:spLocks noGrp="1"/>
          </p:cNvSpPr>
          <p:nvPr>
            <p:ph type="sldNum" sz="quarter" idx="12"/>
          </p:nvPr>
        </p:nvSpPr>
        <p:spPr>
          <a:xfrm>
            <a:off x="4843463" y="9182100"/>
            <a:ext cx="1543050" cy="527050"/>
          </a:xfrm>
          <a:prstGeom prst="rect">
            <a:avLst/>
          </a:prstGeom>
        </p:spPr>
        <p:txBody>
          <a:bodyPr/>
          <a:lstStyle/>
          <a:p>
            <a:fld id="{9CDE34E7-10CD-431E-99B4-F0185164D1A7}" type="slidenum">
              <a:rPr lang="fr-FR" smtClean="0"/>
              <a:t>‹N°›</a:t>
            </a:fld>
            <a:endParaRPr lang="fr-FR" dirty="0"/>
          </a:p>
        </p:txBody>
      </p:sp>
    </p:spTree>
    <p:extLst>
      <p:ext uri="{BB962C8B-B14F-4D97-AF65-F5344CB8AC3E}">
        <p14:creationId xmlns:p14="http://schemas.microsoft.com/office/powerpoint/2010/main" val="386881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71488" y="527050"/>
            <a:ext cx="5915025" cy="1914525"/>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471488" y="2636838"/>
            <a:ext cx="5915025" cy="6284912"/>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71488" y="9182100"/>
            <a:ext cx="1543050" cy="527050"/>
          </a:xfrm>
          <a:prstGeom prst="rect">
            <a:avLst/>
          </a:prstGeom>
        </p:spPr>
        <p:txBody>
          <a:bodyPr/>
          <a:lstStyle/>
          <a:p>
            <a:endParaRPr lang="fr-FR" dirty="0"/>
          </a:p>
        </p:txBody>
      </p:sp>
      <p:sp>
        <p:nvSpPr>
          <p:cNvPr id="5" name="Espace réservé du pied de page 4"/>
          <p:cNvSpPr>
            <a:spLocks noGrp="1"/>
          </p:cNvSpPr>
          <p:nvPr>
            <p:ph type="ftr" sz="quarter" idx="11"/>
          </p:nvPr>
        </p:nvSpPr>
        <p:spPr>
          <a:xfrm>
            <a:off x="2271713" y="9182100"/>
            <a:ext cx="2314575" cy="527050"/>
          </a:xfrm>
          <a:prstGeom prst="rect">
            <a:avLst/>
          </a:prstGeom>
        </p:spPr>
        <p:txBody>
          <a:bodyPr/>
          <a:lstStyle/>
          <a:p>
            <a:endParaRPr lang="fr-FR" dirty="0"/>
          </a:p>
        </p:txBody>
      </p:sp>
      <p:sp>
        <p:nvSpPr>
          <p:cNvPr id="6" name="Espace réservé du numéro de diapositive 5"/>
          <p:cNvSpPr>
            <a:spLocks noGrp="1"/>
          </p:cNvSpPr>
          <p:nvPr>
            <p:ph type="sldNum" sz="quarter" idx="12"/>
          </p:nvPr>
        </p:nvSpPr>
        <p:spPr>
          <a:xfrm>
            <a:off x="4843463" y="9182100"/>
            <a:ext cx="1543050" cy="527050"/>
          </a:xfrm>
          <a:prstGeom prst="rect">
            <a:avLst/>
          </a:prstGeom>
        </p:spPr>
        <p:txBody>
          <a:bodyPr/>
          <a:lstStyle/>
          <a:p>
            <a:fld id="{9CDE34E7-10CD-431E-99B4-F0185164D1A7}" type="slidenum">
              <a:rPr lang="fr-FR" smtClean="0"/>
              <a:t>‹N°›</a:t>
            </a:fld>
            <a:endParaRPr lang="fr-FR" dirty="0"/>
          </a:p>
        </p:txBody>
      </p:sp>
    </p:spTree>
    <p:extLst>
      <p:ext uri="{BB962C8B-B14F-4D97-AF65-F5344CB8AC3E}">
        <p14:creationId xmlns:p14="http://schemas.microsoft.com/office/powerpoint/2010/main" val="2544546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08550" y="527050"/>
            <a:ext cx="1477963" cy="8394700"/>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71488" y="527050"/>
            <a:ext cx="4284662" cy="8394700"/>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71488" y="9182100"/>
            <a:ext cx="1543050" cy="527050"/>
          </a:xfrm>
          <a:prstGeom prst="rect">
            <a:avLst/>
          </a:prstGeom>
        </p:spPr>
        <p:txBody>
          <a:bodyPr/>
          <a:lstStyle/>
          <a:p>
            <a:endParaRPr lang="fr-FR" dirty="0"/>
          </a:p>
        </p:txBody>
      </p:sp>
      <p:sp>
        <p:nvSpPr>
          <p:cNvPr id="5" name="Espace réservé du pied de page 4"/>
          <p:cNvSpPr>
            <a:spLocks noGrp="1"/>
          </p:cNvSpPr>
          <p:nvPr>
            <p:ph type="ftr" sz="quarter" idx="11"/>
          </p:nvPr>
        </p:nvSpPr>
        <p:spPr>
          <a:xfrm>
            <a:off x="2271713" y="9182100"/>
            <a:ext cx="2314575" cy="527050"/>
          </a:xfrm>
          <a:prstGeom prst="rect">
            <a:avLst/>
          </a:prstGeom>
        </p:spPr>
        <p:txBody>
          <a:bodyPr/>
          <a:lstStyle/>
          <a:p>
            <a:endParaRPr lang="fr-FR" dirty="0"/>
          </a:p>
        </p:txBody>
      </p:sp>
      <p:sp>
        <p:nvSpPr>
          <p:cNvPr id="6" name="Espace réservé du numéro de diapositive 5"/>
          <p:cNvSpPr>
            <a:spLocks noGrp="1"/>
          </p:cNvSpPr>
          <p:nvPr>
            <p:ph type="sldNum" sz="quarter" idx="12"/>
          </p:nvPr>
        </p:nvSpPr>
        <p:spPr>
          <a:xfrm>
            <a:off x="4843463" y="9182100"/>
            <a:ext cx="1543050" cy="527050"/>
          </a:xfrm>
          <a:prstGeom prst="rect">
            <a:avLst/>
          </a:prstGeom>
        </p:spPr>
        <p:txBody>
          <a:bodyPr/>
          <a:lstStyle/>
          <a:p>
            <a:fld id="{9CDE34E7-10CD-431E-99B4-F0185164D1A7}" type="slidenum">
              <a:rPr lang="fr-FR" smtClean="0"/>
              <a:t>‹N°›</a:t>
            </a:fld>
            <a:endParaRPr lang="fr-FR" dirty="0"/>
          </a:p>
        </p:txBody>
      </p:sp>
    </p:spTree>
    <p:extLst>
      <p:ext uri="{BB962C8B-B14F-4D97-AF65-F5344CB8AC3E}">
        <p14:creationId xmlns:p14="http://schemas.microsoft.com/office/powerpoint/2010/main" val="810337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A0251A-1C69-495A-A5C0-3CA8A2999BDB}"/>
              </a:ext>
            </a:extLst>
          </p:cNvPr>
          <p:cNvSpPr>
            <a:spLocks noGrp="1"/>
          </p:cNvSpPr>
          <p:nvPr>
            <p:ph type="ctrTitle"/>
          </p:nvPr>
        </p:nvSpPr>
        <p:spPr>
          <a:xfrm>
            <a:off x="857250" y="1620838"/>
            <a:ext cx="5143500" cy="3449637"/>
          </a:xfrm>
          <a:prstGeom prst="rect">
            <a:avLst/>
          </a:prstGeo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F1808BE-7697-4169-9976-07D4E06E3D8E}"/>
              </a:ext>
            </a:extLst>
          </p:cNvPr>
          <p:cNvSpPr>
            <a:spLocks noGrp="1"/>
          </p:cNvSpPr>
          <p:nvPr>
            <p:ph type="subTitle" idx="1"/>
          </p:nvPr>
        </p:nvSpPr>
        <p:spPr>
          <a:xfrm>
            <a:off x="857250" y="5202238"/>
            <a:ext cx="5143500" cy="23923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47274D3-9AAF-4BD9-B767-0897C0980479}"/>
              </a:ext>
            </a:extLst>
          </p:cNvPr>
          <p:cNvSpPr>
            <a:spLocks noGrp="1"/>
          </p:cNvSpPr>
          <p:nvPr>
            <p:ph type="dt" sz="half" idx="10"/>
          </p:nvPr>
        </p:nvSpPr>
        <p:spPr>
          <a:xfrm>
            <a:off x="471488" y="9182100"/>
            <a:ext cx="1543050" cy="527050"/>
          </a:xfrm>
          <a:prstGeom prst="rect">
            <a:avLst/>
          </a:prstGeom>
        </p:spPr>
        <p:txBody>
          <a:bodyPr/>
          <a:lstStyle/>
          <a:p>
            <a:fld id="{345ACB17-7573-409A-A3F7-FA5AF79CE655}" type="datetimeFigureOut">
              <a:rPr lang="fr-FR" smtClean="0"/>
              <a:t>23/11/2022</a:t>
            </a:fld>
            <a:endParaRPr lang="fr-FR" dirty="0"/>
          </a:p>
        </p:txBody>
      </p:sp>
      <p:sp>
        <p:nvSpPr>
          <p:cNvPr id="5" name="Espace réservé du pied de page 4">
            <a:extLst>
              <a:ext uri="{FF2B5EF4-FFF2-40B4-BE49-F238E27FC236}">
                <a16:creationId xmlns:a16="http://schemas.microsoft.com/office/drawing/2014/main" id="{3AAC665D-273E-4799-AF52-42C256CE3D26}"/>
              </a:ext>
            </a:extLst>
          </p:cNvPr>
          <p:cNvSpPr>
            <a:spLocks noGrp="1"/>
          </p:cNvSpPr>
          <p:nvPr>
            <p:ph type="ftr" sz="quarter" idx="11"/>
          </p:nvPr>
        </p:nvSpPr>
        <p:spPr>
          <a:xfrm>
            <a:off x="2271713" y="9182100"/>
            <a:ext cx="2314575" cy="527050"/>
          </a:xfrm>
          <a:prstGeom prst="rect">
            <a:avLst/>
          </a:prstGeom>
        </p:spPr>
        <p:txBody>
          <a:bodyPr/>
          <a:lstStyle/>
          <a:p>
            <a:endParaRPr lang="fr-FR" dirty="0"/>
          </a:p>
        </p:txBody>
      </p:sp>
      <p:sp>
        <p:nvSpPr>
          <p:cNvPr id="6" name="Espace réservé du numéro de diapositive 5">
            <a:extLst>
              <a:ext uri="{FF2B5EF4-FFF2-40B4-BE49-F238E27FC236}">
                <a16:creationId xmlns:a16="http://schemas.microsoft.com/office/drawing/2014/main" id="{D5662592-D7F4-4768-8E3A-0B1DDEC0FF03}"/>
              </a:ext>
            </a:extLst>
          </p:cNvPr>
          <p:cNvSpPr>
            <a:spLocks noGrp="1"/>
          </p:cNvSpPr>
          <p:nvPr>
            <p:ph type="sldNum" sz="quarter" idx="12"/>
          </p:nvPr>
        </p:nvSpPr>
        <p:spPr>
          <a:xfrm>
            <a:off x="4843463" y="9182100"/>
            <a:ext cx="1543050" cy="527050"/>
          </a:xfrm>
          <a:prstGeom prst="rect">
            <a:avLst/>
          </a:prstGeom>
        </p:spPr>
        <p:txBody>
          <a:bodyPr/>
          <a:lstStyle/>
          <a:p>
            <a:fld id="{423B1674-36CE-4DAB-BB64-AA1A199DE19F}" type="slidenum">
              <a:rPr lang="fr-FR" smtClean="0"/>
              <a:t>‹N°›</a:t>
            </a:fld>
            <a:endParaRPr lang="fr-FR" dirty="0"/>
          </a:p>
        </p:txBody>
      </p:sp>
    </p:spTree>
    <p:extLst>
      <p:ext uri="{BB962C8B-B14F-4D97-AF65-F5344CB8AC3E}">
        <p14:creationId xmlns:p14="http://schemas.microsoft.com/office/powerpoint/2010/main" val="523336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BFEC3F-F5A4-4C19-A3CE-8133CF76EAED}"/>
              </a:ext>
            </a:extLst>
          </p:cNvPr>
          <p:cNvSpPr>
            <a:spLocks noGrp="1"/>
          </p:cNvSpPr>
          <p:nvPr>
            <p:ph type="title"/>
          </p:nvPr>
        </p:nvSpPr>
        <p:spPr>
          <a:xfrm>
            <a:off x="471488" y="527050"/>
            <a:ext cx="5915025" cy="1914525"/>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83351D6C-E3AD-4FD1-BFD6-B86352E6D0A6}"/>
              </a:ext>
            </a:extLst>
          </p:cNvPr>
          <p:cNvSpPr>
            <a:spLocks noGrp="1"/>
          </p:cNvSpPr>
          <p:nvPr>
            <p:ph idx="1"/>
          </p:nvPr>
        </p:nvSpPr>
        <p:spPr>
          <a:xfrm>
            <a:off x="471488" y="2636838"/>
            <a:ext cx="5915025" cy="6284912"/>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BEA08A9-D490-48DF-8A0A-BCEDD182A5FB}"/>
              </a:ext>
            </a:extLst>
          </p:cNvPr>
          <p:cNvSpPr>
            <a:spLocks noGrp="1"/>
          </p:cNvSpPr>
          <p:nvPr>
            <p:ph type="dt" sz="half" idx="10"/>
          </p:nvPr>
        </p:nvSpPr>
        <p:spPr>
          <a:xfrm>
            <a:off x="471488" y="9182100"/>
            <a:ext cx="1543050" cy="527050"/>
          </a:xfrm>
          <a:prstGeom prst="rect">
            <a:avLst/>
          </a:prstGeom>
        </p:spPr>
        <p:txBody>
          <a:bodyPr/>
          <a:lstStyle/>
          <a:p>
            <a:fld id="{345ACB17-7573-409A-A3F7-FA5AF79CE655}" type="datetimeFigureOut">
              <a:rPr lang="fr-FR" smtClean="0"/>
              <a:t>23/11/2022</a:t>
            </a:fld>
            <a:endParaRPr lang="fr-FR" dirty="0"/>
          </a:p>
        </p:txBody>
      </p:sp>
      <p:sp>
        <p:nvSpPr>
          <p:cNvPr id="5" name="Espace réservé du pied de page 4">
            <a:extLst>
              <a:ext uri="{FF2B5EF4-FFF2-40B4-BE49-F238E27FC236}">
                <a16:creationId xmlns:a16="http://schemas.microsoft.com/office/drawing/2014/main" id="{C2080505-BF68-4E82-8CDE-73723943936B}"/>
              </a:ext>
            </a:extLst>
          </p:cNvPr>
          <p:cNvSpPr>
            <a:spLocks noGrp="1"/>
          </p:cNvSpPr>
          <p:nvPr>
            <p:ph type="ftr" sz="quarter" idx="11"/>
          </p:nvPr>
        </p:nvSpPr>
        <p:spPr>
          <a:xfrm>
            <a:off x="2271713" y="9182100"/>
            <a:ext cx="2314575" cy="527050"/>
          </a:xfrm>
          <a:prstGeom prst="rect">
            <a:avLst/>
          </a:prstGeom>
        </p:spPr>
        <p:txBody>
          <a:bodyPr/>
          <a:lstStyle/>
          <a:p>
            <a:endParaRPr lang="fr-FR" dirty="0"/>
          </a:p>
        </p:txBody>
      </p:sp>
      <p:sp>
        <p:nvSpPr>
          <p:cNvPr id="6" name="Espace réservé du numéro de diapositive 5">
            <a:extLst>
              <a:ext uri="{FF2B5EF4-FFF2-40B4-BE49-F238E27FC236}">
                <a16:creationId xmlns:a16="http://schemas.microsoft.com/office/drawing/2014/main" id="{27AA939E-9908-40FC-B158-C800E34C4581}"/>
              </a:ext>
            </a:extLst>
          </p:cNvPr>
          <p:cNvSpPr>
            <a:spLocks noGrp="1"/>
          </p:cNvSpPr>
          <p:nvPr>
            <p:ph type="sldNum" sz="quarter" idx="12"/>
          </p:nvPr>
        </p:nvSpPr>
        <p:spPr>
          <a:xfrm>
            <a:off x="4843463" y="9182100"/>
            <a:ext cx="1543050" cy="527050"/>
          </a:xfrm>
          <a:prstGeom prst="rect">
            <a:avLst/>
          </a:prstGeom>
        </p:spPr>
        <p:txBody>
          <a:bodyPr/>
          <a:lstStyle/>
          <a:p>
            <a:fld id="{423B1674-36CE-4DAB-BB64-AA1A199DE19F}" type="slidenum">
              <a:rPr lang="fr-FR" smtClean="0"/>
              <a:t>‹N°›</a:t>
            </a:fld>
            <a:endParaRPr lang="fr-FR" dirty="0"/>
          </a:p>
        </p:txBody>
      </p:sp>
    </p:spTree>
    <p:extLst>
      <p:ext uri="{BB962C8B-B14F-4D97-AF65-F5344CB8AC3E}">
        <p14:creationId xmlns:p14="http://schemas.microsoft.com/office/powerpoint/2010/main" val="1745205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6AF0E4-CDBA-41BC-8FF0-B3FEAAA77B03}"/>
              </a:ext>
            </a:extLst>
          </p:cNvPr>
          <p:cNvSpPr>
            <a:spLocks noGrp="1"/>
          </p:cNvSpPr>
          <p:nvPr>
            <p:ph type="title"/>
          </p:nvPr>
        </p:nvSpPr>
        <p:spPr>
          <a:xfrm>
            <a:off x="468313" y="2470150"/>
            <a:ext cx="5915025" cy="4119563"/>
          </a:xfrm>
          <a:prstGeom prst="rect">
            <a:avLst/>
          </a:prstGeo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FBB339A-0B8A-47DE-8D6E-814B844CEF46}"/>
              </a:ext>
            </a:extLst>
          </p:cNvPr>
          <p:cNvSpPr>
            <a:spLocks noGrp="1"/>
          </p:cNvSpPr>
          <p:nvPr>
            <p:ph type="body" idx="1"/>
          </p:nvPr>
        </p:nvSpPr>
        <p:spPr>
          <a:xfrm>
            <a:off x="468313" y="6629400"/>
            <a:ext cx="5915025" cy="21669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69D8B188-380C-46A1-8C4C-2DCD1B0DAE60}"/>
              </a:ext>
            </a:extLst>
          </p:cNvPr>
          <p:cNvSpPr>
            <a:spLocks noGrp="1"/>
          </p:cNvSpPr>
          <p:nvPr>
            <p:ph type="dt" sz="half" idx="10"/>
          </p:nvPr>
        </p:nvSpPr>
        <p:spPr>
          <a:xfrm>
            <a:off x="471488" y="9182100"/>
            <a:ext cx="1543050" cy="527050"/>
          </a:xfrm>
          <a:prstGeom prst="rect">
            <a:avLst/>
          </a:prstGeom>
        </p:spPr>
        <p:txBody>
          <a:bodyPr/>
          <a:lstStyle/>
          <a:p>
            <a:fld id="{345ACB17-7573-409A-A3F7-FA5AF79CE655}" type="datetimeFigureOut">
              <a:rPr lang="fr-FR" smtClean="0"/>
              <a:t>23/11/2022</a:t>
            </a:fld>
            <a:endParaRPr lang="fr-FR" dirty="0"/>
          </a:p>
        </p:txBody>
      </p:sp>
      <p:sp>
        <p:nvSpPr>
          <p:cNvPr id="5" name="Espace réservé du pied de page 4">
            <a:extLst>
              <a:ext uri="{FF2B5EF4-FFF2-40B4-BE49-F238E27FC236}">
                <a16:creationId xmlns:a16="http://schemas.microsoft.com/office/drawing/2014/main" id="{10BD23A0-152A-4EA7-B702-DD2AEA5C94FA}"/>
              </a:ext>
            </a:extLst>
          </p:cNvPr>
          <p:cNvSpPr>
            <a:spLocks noGrp="1"/>
          </p:cNvSpPr>
          <p:nvPr>
            <p:ph type="ftr" sz="quarter" idx="11"/>
          </p:nvPr>
        </p:nvSpPr>
        <p:spPr>
          <a:xfrm>
            <a:off x="2271713" y="9182100"/>
            <a:ext cx="2314575" cy="527050"/>
          </a:xfrm>
          <a:prstGeom prst="rect">
            <a:avLst/>
          </a:prstGeom>
        </p:spPr>
        <p:txBody>
          <a:bodyPr/>
          <a:lstStyle/>
          <a:p>
            <a:endParaRPr lang="fr-FR" dirty="0"/>
          </a:p>
        </p:txBody>
      </p:sp>
      <p:sp>
        <p:nvSpPr>
          <p:cNvPr id="6" name="Espace réservé du numéro de diapositive 5">
            <a:extLst>
              <a:ext uri="{FF2B5EF4-FFF2-40B4-BE49-F238E27FC236}">
                <a16:creationId xmlns:a16="http://schemas.microsoft.com/office/drawing/2014/main" id="{E3647A36-D21A-4E73-B8C2-B5D3F2E87F8B}"/>
              </a:ext>
            </a:extLst>
          </p:cNvPr>
          <p:cNvSpPr>
            <a:spLocks noGrp="1"/>
          </p:cNvSpPr>
          <p:nvPr>
            <p:ph type="sldNum" sz="quarter" idx="12"/>
          </p:nvPr>
        </p:nvSpPr>
        <p:spPr>
          <a:xfrm>
            <a:off x="4843463" y="9182100"/>
            <a:ext cx="1543050" cy="527050"/>
          </a:xfrm>
          <a:prstGeom prst="rect">
            <a:avLst/>
          </a:prstGeom>
        </p:spPr>
        <p:txBody>
          <a:bodyPr/>
          <a:lstStyle/>
          <a:p>
            <a:fld id="{423B1674-36CE-4DAB-BB64-AA1A199DE19F}" type="slidenum">
              <a:rPr lang="fr-FR" smtClean="0"/>
              <a:t>‹N°›</a:t>
            </a:fld>
            <a:endParaRPr lang="fr-FR" dirty="0"/>
          </a:p>
        </p:txBody>
      </p:sp>
    </p:spTree>
    <p:extLst>
      <p:ext uri="{BB962C8B-B14F-4D97-AF65-F5344CB8AC3E}">
        <p14:creationId xmlns:p14="http://schemas.microsoft.com/office/powerpoint/2010/main" val="3622143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12891B-1FCA-4643-82C6-ABDEC00BB542}"/>
              </a:ext>
            </a:extLst>
          </p:cNvPr>
          <p:cNvSpPr>
            <a:spLocks noGrp="1"/>
          </p:cNvSpPr>
          <p:nvPr>
            <p:ph type="title"/>
          </p:nvPr>
        </p:nvSpPr>
        <p:spPr>
          <a:xfrm>
            <a:off x="471488" y="527050"/>
            <a:ext cx="5915025" cy="1914525"/>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ED717235-3610-4A4D-B5AC-949033B13D3D}"/>
              </a:ext>
            </a:extLst>
          </p:cNvPr>
          <p:cNvSpPr>
            <a:spLocks noGrp="1"/>
          </p:cNvSpPr>
          <p:nvPr>
            <p:ph sz="half" idx="1"/>
          </p:nvPr>
        </p:nvSpPr>
        <p:spPr>
          <a:xfrm>
            <a:off x="471488" y="2636838"/>
            <a:ext cx="2881312" cy="6284912"/>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167FCCA-F55B-4C0B-85AA-38F39EEE442E}"/>
              </a:ext>
            </a:extLst>
          </p:cNvPr>
          <p:cNvSpPr>
            <a:spLocks noGrp="1"/>
          </p:cNvSpPr>
          <p:nvPr>
            <p:ph sz="half" idx="2"/>
          </p:nvPr>
        </p:nvSpPr>
        <p:spPr>
          <a:xfrm>
            <a:off x="3505200" y="2636838"/>
            <a:ext cx="2881313" cy="6284912"/>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6C1590D-3A97-4CF7-BB30-36C23243DB0C}"/>
              </a:ext>
            </a:extLst>
          </p:cNvPr>
          <p:cNvSpPr>
            <a:spLocks noGrp="1"/>
          </p:cNvSpPr>
          <p:nvPr>
            <p:ph type="dt" sz="half" idx="10"/>
          </p:nvPr>
        </p:nvSpPr>
        <p:spPr>
          <a:xfrm>
            <a:off x="471488" y="9182100"/>
            <a:ext cx="1543050" cy="527050"/>
          </a:xfrm>
          <a:prstGeom prst="rect">
            <a:avLst/>
          </a:prstGeom>
        </p:spPr>
        <p:txBody>
          <a:bodyPr/>
          <a:lstStyle/>
          <a:p>
            <a:fld id="{345ACB17-7573-409A-A3F7-FA5AF79CE655}" type="datetimeFigureOut">
              <a:rPr lang="fr-FR" smtClean="0"/>
              <a:t>23/11/2022</a:t>
            </a:fld>
            <a:endParaRPr lang="fr-FR" dirty="0"/>
          </a:p>
        </p:txBody>
      </p:sp>
      <p:sp>
        <p:nvSpPr>
          <p:cNvPr id="6" name="Espace réservé du pied de page 5">
            <a:extLst>
              <a:ext uri="{FF2B5EF4-FFF2-40B4-BE49-F238E27FC236}">
                <a16:creationId xmlns:a16="http://schemas.microsoft.com/office/drawing/2014/main" id="{B1D5A5CE-2568-42BB-8208-A55BB5A35903}"/>
              </a:ext>
            </a:extLst>
          </p:cNvPr>
          <p:cNvSpPr>
            <a:spLocks noGrp="1"/>
          </p:cNvSpPr>
          <p:nvPr>
            <p:ph type="ftr" sz="quarter" idx="11"/>
          </p:nvPr>
        </p:nvSpPr>
        <p:spPr>
          <a:xfrm>
            <a:off x="2271713" y="9182100"/>
            <a:ext cx="2314575" cy="527050"/>
          </a:xfrm>
          <a:prstGeom prst="rect">
            <a:avLst/>
          </a:prstGeom>
        </p:spPr>
        <p:txBody>
          <a:bodyPr/>
          <a:lstStyle/>
          <a:p>
            <a:endParaRPr lang="fr-FR" dirty="0"/>
          </a:p>
        </p:txBody>
      </p:sp>
      <p:sp>
        <p:nvSpPr>
          <p:cNvPr id="7" name="Espace réservé du numéro de diapositive 6">
            <a:extLst>
              <a:ext uri="{FF2B5EF4-FFF2-40B4-BE49-F238E27FC236}">
                <a16:creationId xmlns:a16="http://schemas.microsoft.com/office/drawing/2014/main" id="{9E57797A-FB0D-4B31-9EAE-3F0D35ECC91B}"/>
              </a:ext>
            </a:extLst>
          </p:cNvPr>
          <p:cNvSpPr>
            <a:spLocks noGrp="1"/>
          </p:cNvSpPr>
          <p:nvPr>
            <p:ph type="sldNum" sz="quarter" idx="12"/>
          </p:nvPr>
        </p:nvSpPr>
        <p:spPr>
          <a:xfrm>
            <a:off x="4843463" y="9182100"/>
            <a:ext cx="1543050" cy="527050"/>
          </a:xfrm>
          <a:prstGeom prst="rect">
            <a:avLst/>
          </a:prstGeom>
        </p:spPr>
        <p:txBody>
          <a:bodyPr/>
          <a:lstStyle/>
          <a:p>
            <a:fld id="{423B1674-36CE-4DAB-BB64-AA1A199DE19F}" type="slidenum">
              <a:rPr lang="fr-FR" smtClean="0"/>
              <a:t>‹N°›</a:t>
            </a:fld>
            <a:endParaRPr lang="fr-FR" dirty="0"/>
          </a:p>
        </p:txBody>
      </p:sp>
    </p:spTree>
    <p:extLst>
      <p:ext uri="{BB962C8B-B14F-4D97-AF65-F5344CB8AC3E}">
        <p14:creationId xmlns:p14="http://schemas.microsoft.com/office/powerpoint/2010/main" val="3021821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D95AA3-3171-443C-B097-AA53AC5328B6}"/>
              </a:ext>
            </a:extLst>
          </p:cNvPr>
          <p:cNvSpPr>
            <a:spLocks noGrp="1"/>
          </p:cNvSpPr>
          <p:nvPr>
            <p:ph type="title"/>
          </p:nvPr>
        </p:nvSpPr>
        <p:spPr>
          <a:xfrm>
            <a:off x="473075" y="527050"/>
            <a:ext cx="5915025" cy="1914525"/>
          </a:xfrm>
          <a:prstGeom prst="rect">
            <a:avLst/>
          </a:prstGeom>
        </p:spPr>
        <p:txBody>
          <a:bodyPr/>
          <a:lstStyle/>
          <a:p>
            <a:r>
              <a:rPr lang="fr-FR"/>
              <a:t>Modifiez le style du titre</a:t>
            </a:r>
          </a:p>
        </p:txBody>
      </p:sp>
      <p:sp>
        <p:nvSpPr>
          <p:cNvPr id="3" name="Espace réservé du texte 2">
            <a:extLst>
              <a:ext uri="{FF2B5EF4-FFF2-40B4-BE49-F238E27FC236}">
                <a16:creationId xmlns:a16="http://schemas.microsoft.com/office/drawing/2014/main" id="{EF2691B0-2FA6-4C19-A538-CDAC944B6E18}"/>
              </a:ext>
            </a:extLst>
          </p:cNvPr>
          <p:cNvSpPr>
            <a:spLocks noGrp="1"/>
          </p:cNvSpPr>
          <p:nvPr>
            <p:ph type="body" idx="1"/>
          </p:nvPr>
        </p:nvSpPr>
        <p:spPr>
          <a:xfrm>
            <a:off x="473075" y="2428875"/>
            <a:ext cx="2900363" cy="1189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C180A388-4786-4E81-8BCE-9F4AA1CEE5CE}"/>
              </a:ext>
            </a:extLst>
          </p:cNvPr>
          <p:cNvSpPr>
            <a:spLocks noGrp="1"/>
          </p:cNvSpPr>
          <p:nvPr>
            <p:ph sz="half" idx="2"/>
          </p:nvPr>
        </p:nvSpPr>
        <p:spPr>
          <a:xfrm>
            <a:off x="473075" y="3617913"/>
            <a:ext cx="2900363" cy="5322887"/>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148CD4D-5D38-42C6-8432-1D06BA1FA468}"/>
              </a:ext>
            </a:extLst>
          </p:cNvPr>
          <p:cNvSpPr>
            <a:spLocks noGrp="1"/>
          </p:cNvSpPr>
          <p:nvPr>
            <p:ph type="body" sz="quarter" idx="3"/>
          </p:nvPr>
        </p:nvSpPr>
        <p:spPr>
          <a:xfrm>
            <a:off x="3471863" y="2428875"/>
            <a:ext cx="2916237" cy="1189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2B77C338-1630-4CEA-85B6-666DBF5871DD}"/>
              </a:ext>
            </a:extLst>
          </p:cNvPr>
          <p:cNvSpPr>
            <a:spLocks noGrp="1"/>
          </p:cNvSpPr>
          <p:nvPr>
            <p:ph sz="quarter" idx="4"/>
          </p:nvPr>
        </p:nvSpPr>
        <p:spPr>
          <a:xfrm>
            <a:off x="3471863" y="3617913"/>
            <a:ext cx="2916237" cy="5322887"/>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19B14B6-B573-4930-8CE8-B4DFBF0BC0E5}"/>
              </a:ext>
            </a:extLst>
          </p:cNvPr>
          <p:cNvSpPr>
            <a:spLocks noGrp="1"/>
          </p:cNvSpPr>
          <p:nvPr>
            <p:ph type="dt" sz="half" idx="10"/>
          </p:nvPr>
        </p:nvSpPr>
        <p:spPr>
          <a:xfrm>
            <a:off x="471488" y="9182100"/>
            <a:ext cx="1543050" cy="527050"/>
          </a:xfrm>
          <a:prstGeom prst="rect">
            <a:avLst/>
          </a:prstGeom>
        </p:spPr>
        <p:txBody>
          <a:bodyPr/>
          <a:lstStyle/>
          <a:p>
            <a:fld id="{345ACB17-7573-409A-A3F7-FA5AF79CE655}" type="datetimeFigureOut">
              <a:rPr lang="fr-FR" smtClean="0"/>
              <a:t>23/11/2022</a:t>
            </a:fld>
            <a:endParaRPr lang="fr-FR" dirty="0"/>
          </a:p>
        </p:txBody>
      </p:sp>
      <p:sp>
        <p:nvSpPr>
          <p:cNvPr id="8" name="Espace réservé du pied de page 7">
            <a:extLst>
              <a:ext uri="{FF2B5EF4-FFF2-40B4-BE49-F238E27FC236}">
                <a16:creationId xmlns:a16="http://schemas.microsoft.com/office/drawing/2014/main" id="{5C38DF2C-9602-4FF2-8B17-5FFDD35FD46D}"/>
              </a:ext>
            </a:extLst>
          </p:cNvPr>
          <p:cNvSpPr>
            <a:spLocks noGrp="1"/>
          </p:cNvSpPr>
          <p:nvPr>
            <p:ph type="ftr" sz="quarter" idx="11"/>
          </p:nvPr>
        </p:nvSpPr>
        <p:spPr>
          <a:xfrm>
            <a:off x="2271713" y="9182100"/>
            <a:ext cx="2314575" cy="527050"/>
          </a:xfrm>
          <a:prstGeom prst="rect">
            <a:avLst/>
          </a:prstGeom>
        </p:spPr>
        <p:txBody>
          <a:bodyPr/>
          <a:lstStyle/>
          <a:p>
            <a:endParaRPr lang="fr-FR" dirty="0"/>
          </a:p>
        </p:txBody>
      </p:sp>
      <p:sp>
        <p:nvSpPr>
          <p:cNvPr id="9" name="Espace réservé du numéro de diapositive 8">
            <a:extLst>
              <a:ext uri="{FF2B5EF4-FFF2-40B4-BE49-F238E27FC236}">
                <a16:creationId xmlns:a16="http://schemas.microsoft.com/office/drawing/2014/main" id="{1DE66DD7-FAF2-4C49-94B7-D103FD39BA11}"/>
              </a:ext>
            </a:extLst>
          </p:cNvPr>
          <p:cNvSpPr>
            <a:spLocks noGrp="1"/>
          </p:cNvSpPr>
          <p:nvPr>
            <p:ph type="sldNum" sz="quarter" idx="12"/>
          </p:nvPr>
        </p:nvSpPr>
        <p:spPr>
          <a:xfrm>
            <a:off x="4843463" y="9182100"/>
            <a:ext cx="1543050" cy="527050"/>
          </a:xfrm>
          <a:prstGeom prst="rect">
            <a:avLst/>
          </a:prstGeom>
        </p:spPr>
        <p:txBody>
          <a:bodyPr/>
          <a:lstStyle/>
          <a:p>
            <a:fld id="{423B1674-36CE-4DAB-BB64-AA1A199DE19F}" type="slidenum">
              <a:rPr lang="fr-FR" smtClean="0"/>
              <a:t>‹N°›</a:t>
            </a:fld>
            <a:endParaRPr lang="fr-FR" dirty="0"/>
          </a:p>
        </p:txBody>
      </p:sp>
    </p:spTree>
    <p:extLst>
      <p:ext uri="{BB962C8B-B14F-4D97-AF65-F5344CB8AC3E}">
        <p14:creationId xmlns:p14="http://schemas.microsoft.com/office/powerpoint/2010/main" val="1546126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8C6B71-8E1B-4DB8-BD20-B138F20C8FBB}"/>
              </a:ext>
            </a:extLst>
          </p:cNvPr>
          <p:cNvSpPr>
            <a:spLocks noGrp="1"/>
          </p:cNvSpPr>
          <p:nvPr>
            <p:ph type="title"/>
          </p:nvPr>
        </p:nvSpPr>
        <p:spPr>
          <a:xfrm>
            <a:off x="471488" y="527050"/>
            <a:ext cx="5915025" cy="1914525"/>
          </a:xfrm>
          <a:prstGeom prst="rect">
            <a:avLst/>
          </a:prstGeom>
        </p:spPr>
        <p:txBody>
          <a:bodyPr/>
          <a:lstStyle/>
          <a:p>
            <a:r>
              <a:rPr lang="fr-FR"/>
              <a:t>Modifiez le style du titre</a:t>
            </a:r>
          </a:p>
        </p:txBody>
      </p:sp>
      <p:sp>
        <p:nvSpPr>
          <p:cNvPr id="3" name="Espace réservé de la date 2">
            <a:extLst>
              <a:ext uri="{FF2B5EF4-FFF2-40B4-BE49-F238E27FC236}">
                <a16:creationId xmlns:a16="http://schemas.microsoft.com/office/drawing/2014/main" id="{A85FFDAC-AB50-4E5B-8718-FD1BACE29235}"/>
              </a:ext>
            </a:extLst>
          </p:cNvPr>
          <p:cNvSpPr>
            <a:spLocks noGrp="1"/>
          </p:cNvSpPr>
          <p:nvPr>
            <p:ph type="dt" sz="half" idx="10"/>
          </p:nvPr>
        </p:nvSpPr>
        <p:spPr>
          <a:xfrm>
            <a:off x="471488" y="9182100"/>
            <a:ext cx="1543050" cy="527050"/>
          </a:xfrm>
          <a:prstGeom prst="rect">
            <a:avLst/>
          </a:prstGeom>
        </p:spPr>
        <p:txBody>
          <a:bodyPr/>
          <a:lstStyle/>
          <a:p>
            <a:fld id="{345ACB17-7573-409A-A3F7-FA5AF79CE655}" type="datetimeFigureOut">
              <a:rPr lang="fr-FR" smtClean="0"/>
              <a:t>23/11/2022</a:t>
            </a:fld>
            <a:endParaRPr lang="fr-FR" dirty="0"/>
          </a:p>
        </p:txBody>
      </p:sp>
      <p:sp>
        <p:nvSpPr>
          <p:cNvPr id="4" name="Espace réservé du pied de page 3">
            <a:extLst>
              <a:ext uri="{FF2B5EF4-FFF2-40B4-BE49-F238E27FC236}">
                <a16:creationId xmlns:a16="http://schemas.microsoft.com/office/drawing/2014/main" id="{E01D18B0-EE40-4383-BA89-2183A82D51E9}"/>
              </a:ext>
            </a:extLst>
          </p:cNvPr>
          <p:cNvSpPr>
            <a:spLocks noGrp="1"/>
          </p:cNvSpPr>
          <p:nvPr>
            <p:ph type="ftr" sz="quarter" idx="11"/>
          </p:nvPr>
        </p:nvSpPr>
        <p:spPr>
          <a:xfrm>
            <a:off x="2271713" y="9182100"/>
            <a:ext cx="2314575" cy="527050"/>
          </a:xfrm>
          <a:prstGeom prst="rect">
            <a:avLst/>
          </a:prstGeom>
        </p:spPr>
        <p:txBody>
          <a:bodyPr/>
          <a:lstStyle/>
          <a:p>
            <a:endParaRPr lang="fr-FR" dirty="0"/>
          </a:p>
        </p:txBody>
      </p:sp>
      <p:sp>
        <p:nvSpPr>
          <p:cNvPr id="5" name="Espace réservé du numéro de diapositive 4">
            <a:extLst>
              <a:ext uri="{FF2B5EF4-FFF2-40B4-BE49-F238E27FC236}">
                <a16:creationId xmlns:a16="http://schemas.microsoft.com/office/drawing/2014/main" id="{C3F08761-F920-48A6-9B61-BBC1FBE358F1}"/>
              </a:ext>
            </a:extLst>
          </p:cNvPr>
          <p:cNvSpPr>
            <a:spLocks noGrp="1"/>
          </p:cNvSpPr>
          <p:nvPr>
            <p:ph type="sldNum" sz="quarter" idx="12"/>
          </p:nvPr>
        </p:nvSpPr>
        <p:spPr>
          <a:xfrm>
            <a:off x="4843463" y="9182100"/>
            <a:ext cx="1543050" cy="527050"/>
          </a:xfrm>
          <a:prstGeom prst="rect">
            <a:avLst/>
          </a:prstGeom>
        </p:spPr>
        <p:txBody>
          <a:bodyPr/>
          <a:lstStyle/>
          <a:p>
            <a:fld id="{423B1674-36CE-4DAB-BB64-AA1A199DE19F}" type="slidenum">
              <a:rPr lang="fr-FR" smtClean="0"/>
              <a:t>‹N°›</a:t>
            </a:fld>
            <a:endParaRPr lang="fr-FR" dirty="0"/>
          </a:p>
        </p:txBody>
      </p:sp>
    </p:spTree>
    <p:extLst>
      <p:ext uri="{BB962C8B-B14F-4D97-AF65-F5344CB8AC3E}">
        <p14:creationId xmlns:p14="http://schemas.microsoft.com/office/powerpoint/2010/main" val="14871261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E3C17F8-5135-4B0C-8600-35CFD0B9610D}"/>
              </a:ext>
            </a:extLst>
          </p:cNvPr>
          <p:cNvSpPr>
            <a:spLocks noGrp="1"/>
          </p:cNvSpPr>
          <p:nvPr>
            <p:ph type="dt" sz="half" idx="10"/>
          </p:nvPr>
        </p:nvSpPr>
        <p:spPr>
          <a:xfrm>
            <a:off x="471488" y="9182100"/>
            <a:ext cx="1543050" cy="527050"/>
          </a:xfrm>
          <a:prstGeom prst="rect">
            <a:avLst/>
          </a:prstGeom>
        </p:spPr>
        <p:txBody>
          <a:bodyPr/>
          <a:lstStyle/>
          <a:p>
            <a:fld id="{345ACB17-7573-409A-A3F7-FA5AF79CE655}" type="datetimeFigureOut">
              <a:rPr lang="fr-FR" smtClean="0"/>
              <a:t>23/11/2022</a:t>
            </a:fld>
            <a:endParaRPr lang="fr-FR" dirty="0"/>
          </a:p>
        </p:txBody>
      </p:sp>
      <p:sp>
        <p:nvSpPr>
          <p:cNvPr id="3" name="Espace réservé du pied de page 2">
            <a:extLst>
              <a:ext uri="{FF2B5EF4-FFF2-40B4-BE49-F238E27FC236}">
                <a16:creationId xmlns:a16="http://schemas.microsoft.com/office/drawing/2014/main" id="{BF08C139-C0E4-4441-BFF8-B0FCE9A6C474}"/>
              </a:ext>
            </a:extLst>
          </p:cNvPr>
          <p:cNvSpPr>
            <a:spLocks noGrp="1"/>
          </p:cNvSpPr>
          <p:nvPr>
            <p:ph type="ftr" sz="quarter" idx="11"/>
          </p:nvPr>
        </p:nvSpPr>
        <p:spPr>
          <a:xfrm>
            <a:off x="2271713" y="9182100"/>
            <a:ext cx="2314575" cy="527050"/>
          </a:xfrm>
          <a:prstGeom prst="rect">
            <a:avLst/>
          </a:prstGeom>
        </p:spPr>
        <p:txBody>
          <a:bodyPr/>
          <a:lstStyle/>
          <a:p>
            <a:endParaRPr lang="fr-FR" dirty="0"/>
          </a:p>
        </p:txBody>
      </p:sp>
      <p:sp>
        <p:nvSpPr>
          <p:cNvPr id="4" name="Espace réservé du numéro de diapositive 3">
            <a:extLst>
              <a:ext uri="{FF2B5EF4-FFF2-40B4-BE49-F238E27FC236}">
                <a16:creationId xmlns:a16="http://schemas.microsoft.com/office/drawing/2014/main" id="{04FB5396-E5EE-4E48-8462-FFB3E1B43ED5}"/>
              </a:ext>
            </a:extLst>
          </p:cNvPr>
          <p:cNvSpPr>
            <a:spLocks noGrp="1"/>
          </p:cNvSpPr>
          <p:nvPr>
            <p:ph type="sldNum" sz="quarter" idx="12"/>
          </p:nvPr>
        </p:nvSpPr>
        <p:spPr>
          <a:xfrm>
            <a:off x="4843463" y="9182100"/>
            <a:ext cx="1543050" cy="527050"/>
          </a:xfrm>
          <a:prstGeom prst="rect">
            <a:avLst/>
          </a:prstGeom>
        </p:spPr>
        <p:txBody>
          <a:bodyPr/>
          <a:lstStyle/>
          <a:p>
            <a:fld id="{423B1674-36CE-4DAB-BB64-AA1A199DE19F}" type="slidenum">
              <a:rPr lang="fr-FR" smtClean="0"/>
              <a:t>‹N°›</a:t>
            </a:fld>
            <a:endParaRPr lang="fr-FR" dirty="0"/>
          </a:p>
        </p:txBody>
      </p:sp>
    </p:spTree>
    <p:extLst>
      <p:ext uri="{BB962C8B-B14F-4D97-AF65-F5344CB8AC3E}">
        <p14:creationId xmlns:p14="http://schemas.microsoft.com/office/powerpoint/2010/main" val="3899490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6D1F03-BE50-482D-92DA-C53179D0B558}"/>
              </a:ext>
            </a:extLst>
          </p:cNvPr>
          <p:cNvSpPr>
            <a:spLocks noGrp="1"/>
          </p:cNvSpPr>
          <p:nvPr>
            <p:ph type="title"/>
          </p:nvPr>
        </p:nvSpPr>
        <p:spPr>
          <a:xfrm>
            <a:off x="473075" y="660400"/>
            <a:ext cx="2211388" cy="2311400"/>
          </a:xfrm>
          <a:prstGeom prst="rect">
            <a:avLst/>
          </a:prstGeo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2ED5F86-6543-4E2C-B3D3-12B1537F195C}"/>
              </a:ext>
            </a:extLst>
          </p:cNvPr>
          <p:cNvSpPr>
            <a:spLocks noGrp="1"/>
          </p:cNvSpPr>
          <p:nvPr>
            <p:ph idx="1"/>
          </p:nvPr>
        </p:nvSpPr>
        <p:spPr>
          <a:xfrm>
            <a:off x="2916238" y="1425575"/>
            <a:ext cx="3471862" cy="70405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36E0E7B-2DA2-4107-9047-8410C845323D}"/>
              </a:ext>
            </a:extLst>
          </p:cNvPr>
          <p:cNvSpPr>
            <a:spLocks noGrp="1"/>
          </p:cNvSpPr>
          <p:nvPr>
            <p:ph type="body" sz="half" idx="2"/>
          </p:nvPr>
        </p:nvSpPr>
        <p:spPr>
          <a:xfrm>
            <a:off x="473075" y="2971800"/>
            <a:ext cx="2211388" cy="55054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846D6A73-F7E0-4DA7-8FE3-DDF434F52578}"/>
              </a:ext>
            </a:extLst>
          </p:cNvPr>
          <p:cNvSpPr>
            <a:spLocks noGrp="1"/>
          </p:cNvSpPr>
          <p:nvPr>
            <p:ph type="dt" sz="half" idx="10"/>
          </p:nvPr>
        </p:nvSpPr>
        <p:spPr>
          <a:xfrm>
            <a:off x="471488" y="9182100"/>
            <a:ext cx="1543050" cy="527050"/>
          </a:xfrm>
          <a:prstGeom prst="rect">
            <a:avLst/>
          </a:prstGeom>
        </p:spPr>
        <p:txBody>
          <a:bodyPr/>
          <a:lstStyle/>
          <a:p>
            <a:fld id="{345ACB17-7573-409A-A3F7-FA5AF79CE655}" type="datetimeFigureOut">
              <a:rPr lang="fr-FR" smtClean="0"/>
              <a:t>23/11/2022</a:t>
            </a:fld>
            <a:endParaRPr lang="fr-FR" dirty="0"/>
          </a:p>
        </p:txBody>
      </p:sp>
      <p:sp>
        <p:nvSpPr>
          <p:cNvPr id="6" name="Espace réservé du pied de page 5">
            <a:extLst>
              <a:ext uri="{FF2B5EF4-FFF2-40B4-BE49-F238E27FC236}">
                <a16:creationId xmlns:a16="http://schemas.microsoft.com/office/drawing/2014/main" id="{DE1553AC-1BEA-4370-AE77-A017A131BE63}"/>
              </a:ext>
            </a:extLst>
          </p:cNvPr>
          <p:cNvSpPr>
            <a:spLocks noGrp="1"/>
          </p:cNvSpPr>
          <p:nvPr>
            <p:ph type="ftr" sz="quarter" idx="11"/>
          </p:nvPr>
        </p:nvSpPr>
        <p:spPr>
          <a:xfrm>
            <a:off x="2271713" y="9182100"/>
            <a:ext cx="2314575" cy="527050"/>
          </a:xfrm>
          <a:prstGeom prst="rect">
            <a:avLst/>
          </a:prstGeom>
        </p:spPr>
        <p:txBody>
          <a:bodyPr/>
          <a:lstStyle/>
          <a:p>
            <a:endParaRPr lang="fr-FR" dirty="0"/>
          </a:p>
        </p:txBody>
      </p:sp>
      <p:sp>
        <p:nvSpPr>
          <p:cNvPr id="7" name="Espace réservé du numéro de diapositive 6">
            <a:extLst>
              <a:ext uri="{FF2B5EF4-FFF2-40B4-BE49-F238E27FC236}">
                <a16:creationId xmlns:a16="http://schemas.microsoft.com/office/drawing/2014/main" id="{C9B0E874-7FEC-4AB9-A44F-71C32F5090E5}"/>
              </a:ext>
            </a:extLst>
          </p:cNvPr>
          <p:cNvSpPr>
            <a:spLocks noGrp="1"/>
          </p:cNvSpPr>
          <p:nvPr>
            <p:ph type="sldNum" sz="quarter" idx="12"/>
          </p:nvPr>
        </p:nvSpPr>
        <p:spPr>
          <a:xfrm>
            <a:off x="4843463" y="9182100"/>
            <a:ext cx="1543050" cy="527050"/>
          </a:xfrm>
          <a:prstGeom prst="rect">
            <a:avLst/>
          </a:prstGeom>
        </p:spPr>
        <p:txBody>
          <a:bodyPr/>
          <a:lstStyle/>
          <a:p>
            <a:fld id="{423B1674-36CE-4DAB-BB64-AA1A199DE19F}" type="slidenum">
              <a:rPr lang="fr-FR" smtClean="0"/>
              <a:t>‹N°›</a:t>
            </a:fld>
            <a:endParaRPr lang="fr-FR" dirty="0"/>
          </a:p>
        </p:txBody>
      </p:sp>
    </p:spTree>
    <p:extLst>
      <p:ext uri="{BB962C8B-B14F-4D97-AF65-F5344CB8AC3E}">
        <p14:creationId xmlns:p14="http://schemas.microsoft.com/office/powerpoint/2010/main" val="2681387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71488" y="2636838"/>
            <a:ext cx="5915025" cy="6284912"/>
          </a:xfrm>
          <a:prstGeom prst="rect">
            <a:avLst/>
          </a:prstGeo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 name="Titre 1"/>
          <p:cNvSpPr>
            <a:spLocks noGrp="1"/>
          </p:cNvSpPr>
          <p:nvPr>
            <p:ph type="title"/>
          </p:nvPr>
        </p:nvSpPr>
        <p:spPr>
          <a:xfrm>
            <a:off x="471488" y="527050"/>
            <a:ext cx="5915025" cy="1914525"/>
          </a:xfrm>
          <a:prstGeom prst="rect">
            <a:avLst/>
          </a:prstGeom>
        </p:spPr>
        <p:txBody>
          <a:bodyPr/>
          <a:lstStyle/>
          <a:p>
            <a:r>
              <a:rPr lang="fr-FR" dirty="0"/>
              <a:t>Modifiez le style du titre</a:t>
            </a:r>
          </a:p>
        </p:txBody>
      </p:sp>
      <p:sp>
        <p:nvSpPr>
          <p:cNvPr id="4" name="Espace réservé de la date 3"/>
          <p:cNvSpPr>
            <a:spLocks noGrp="1"/>
          </p:cNvSpPr>
          <p:nvPr>
            <p:ph type="dt" sz="half" idx="10"/>
          </p:nvPr>
        </p:nvSpPr>
        <p:spPr>
          <a:xfrm>
            <a:off x="471488" y="9182100"/>
            <a:ext cx="1543050" cy="527050"/>
          </a:xfrm>
          <a:prstGeom prst="rect">
            <a:avLst/>
          </a:prstGeom>
        </p:spPr>
        <p:txBody>
          <a:bodyPr/>
          <a:lstStyle/>
          <a:p>
            <a:endParaRPr lang="fr-FR" dirty="0"/>
          </a:p>
        </p:txBody>
      </p:sp>
      <p:sp>
        <p:nvSpPr>
          <p:cNvPr id="5" name="Espace réservé du pied de page 4"/>
          <p:cNvSpPr>
            <a:spLocks noGrp="1"/>
          </p:cNvSpPr>
          <p:nvPr>
            <p:ph type="ftr" sz="quarter" idx="11"/>
          </p:nvPr>
        </p:nvSpPr>
        <p:spPr>
          <a:xfrm>
            <a:off x="2271713" y="9182100"/>
            <a:ext cx="2314575" cy="527050"/>
          </a:xfrm>
          <a:prstGeom prst="rect">
            <a:avLst/>
          </a:prstGeom>
        </p:spPr>
        <p:txBody>
          <a:bodyPr/>
          <a:lstStyle/>
          <a:p>
            <a:endParaRPr lang="fr-FR" dirty="0"/>
          </a:p>
        </p:txBody>
      </p:sp>
      <p:sp>
        <p:nvSpPr>
          <p:cNvPr id="6" name="Espace réservé du numéro de diapositive 5"/>
          <p:cNvSpPr>
            <a:spLocks noGrp="1"/>
          </p:cNvSpPr>
          <p:nvPr>
            <p:ph type="sldNum" sz="quarter" idx="12"/>
          </p:nvPr>
        </p:nvSpPr>
        <p:spPr>
          <a:xfrm>
            <a:off x="4843463" y="9182100"/>
            <a:ext cx="1543050" cy="527050"/>
          </a:xfrm>
          <a:prstGeom prst="rect">
            <a:avLst/>
          </a:prstGeom>
        </p:spPr>
        <p:txBody>
          <a:bodyPr/>
          <a:lstStyle/>
          <a:p>
            <a:fld id="{9CDE34E7-10CD-431E-99B4-F0185164D1A7}" type="slidenum">
              <a:rPr lang="fr-FR" smtClean="0"/>
              <a:t>‹N°›</a:t>
            </a:fld>
            <a:endParaRPr lang="fr-FR" dirty="0"/>
          </a:p>
        </p:txBody>
      </p:sp>
    </p:spTree>
    <p:extLst>
      <p:ext uri="{BB962C8B-B14F-4D97-AF65-F5344CB8AC3E}">
        <p14:creationId xmlns:p14="http://schemas.microsoft.com/office/powerpoint/2010/main" val="18287441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A0B254-D731-422D-8E0D-87816DF9213D}"/>
              </a:ext>
            </a:extLst>
          </p:cNvPr>
          <p:cNvSpPr>
            <a:spLocks noGrp="1"/>
          </p:cNvSpPr>
          <p:nvPr>
            <p:ph type="title"/>
          </p:nvPr>
        </p:nvSpPr>
        <p:spPr>
          <a:xfrm>
            <a:off x="473075" y="660400"/>
            <a:ext cx="2211388" cy="2311400"/>
          </a:xfrm>
          <a:prstGeom prst="rect">
            <a:avLst/>
          </a:prstGeo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6BA94CF-DE08-45CC-B5A1-CC6D2BE25C25}"/>
              </a:ext>
            </a:extLst>
          </p:cNvPr>
          <p:cNvSpPr>
            <a:spLocks noGrp="1"/>
          </p:cNvSpPr>
          <p:nvPr>
            <p:ph type="pic" idx="1"/>
          </p:nvPr>
        </p:nvSpPr>
        <p:spPr>
          <a:xfrm>
            <a:off x="2916238" y="1425575"/>
            <a:ext cx="3471862" cy="70405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13602E89-0173-4DA6-B614-0A73C2B030F8}"/>
              </a:ext>
            </a:extLst>
          </p:cNvPr>
          <p:cNvSpPr>
            <a:spLocks noGrp="1"/>
          </p:cNvSpPr>
          <p:nvPr>
            <p:ph type="body" sz="half" idx="2"/>
          </p:nvPr>
        </p:nvSpPr>
        <p:spPr>
          <a:xfrm>
            <a:off x="473075" y="2971800"/>
            <a:ext cx="2211388" cy="55054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9E41D11E-E1EC-4A3F-9DD9-654F6230C5C1}"/>
              </a:ext>
            </a:extLst>
          </p:cNvPr>
          <p:cNvSpPr>
            <a:spLocks noGrp="1"/>
          </p:cNvSpPr>
          <p:nvPr>
            <p:ph type="dt" sz="half" idx="10"/>
          </p:nvPr>
        </p:nvSpPr>
        <p:spPr>
          <a:xfrm>
            <a:off x="471488" y="9182100"/>
            <a:ext cx="1543050" cy="527050"/>
          </a:xfrm>
          <a:prstGeom prst="rect">
            <a:avLst/>
          </a:prstGeom>
        </p:spPr>
        <p:txBody>
          <a:bodyPr/>
          <a:lstStyle/>
          <a:p>
            <a:fld id="{345ACB17-7573-409A-A3F7-FA5AF79CE655}" type="datetimeFigureOut">
              <a:rPr lang="fr-FR" smtClean="0"/>
              <a:t>23/11/2022</a:t>
            </a:fld>
            <a:endParaRPr lang="fr-FR" dirty="0"/>
          </a:p>
        </p:txBody>
      </p:sp>
      <p:sp>
        <p:nvSpPr>
          <p:cNvPr id="6" name="Espace réservé du pied de page 5">
            <a:extLst>
              <a:ext uri="{FF2B5EF4-FFF2-40B4-BE49-F238E27FC236}">
                <a16:creationId xmlns:a16="http://schemas.microsoft.com/office/drawing/2014/main" id="{4C288CC3-3E80-4F2D-95CD-6AB8FBD8371A}"/>
              </a:ext>
            </a:extLst>
          </p:cNvPr>
          <p:cNvSpPr>
            <a:spLocks noGrp="1"/>
          </p:cNvSpPr>
          <p:nvPr>
            <p:ph type="ftr" sz="quarter" idx="11"/>
          </p:nvPr>
        </p:nvSpPr>
        <p:spPr>
          <a:xfrm>
            <a:off x="2271713" y="9182100"/>
            <a:ext cx="2314575" cy="527050"/>
          </a:xfrm>
          <a:prstGeom prst="rect">
            <a:avLst/>
          </a:prstGeom>
        </p:spPr>
        <p:txBody>
          <a:bodyPr/>
          <a:lstStyle/>
          <a:p>
            <a:endParaRPr lang="fr-FR" dirty="0"/>
          </a:p>
        </p:txBody>
      </p:sp>
      <p:sp>
        <p:nvSpPr>
          <p:cNvPr id="7" name="Espace réservé du numéro de diapositive 6">
            <a:extLst>
              <a:ext uri="{FF2B5EF4-FFF2-40B4-BE49-F238E27FC236}">
                <a16:creationId xmlns:a16="http://schemas.microsoft.com/office/drawing/2014/main" id="{761BB74C-2E7A-4A2F-BDA8-31386C8527D7}"/>
              </a:ext>
            </a:extLst>
          </p:cNvPr>
          <p:cNvSpPr>
            <a:spLocks noGrp="1"/>
          </p:cNvSpPr>
          <p:nvPr>
            <p:ph type="sldNum" sz="quarter" idx="12"/>
          </p:nvPr>
        </p:nvSpPr>
        <p:spPr>
          <a:xfrm>
            <a:off x="4843463" y="9182100"/>
            <a:ext cx="1543050" cy="527050"/>
          </a:xfrm>
          <a:prstGeom prst="rect">
            <a:avLst/>
          </a:prstGeom>
        </p:spPr>
        <p:txBody>
          <a:bodyPr/>
          <a:lstStyle/>
          <a:p>
            <a:fld id="{423B1674-36CE-4DAB-BB64-AA1A199DE19F}" type="slidenum">
              <a:rPr lang="fr-FR" smtClean="0"/>
              <a:t>‹N°›</a:t>
            </a:fld>
            <a:endParaRPr lang="fr-FR" dirty="0"/>
          </a:p>
        </p:txBody>
      </p:sp>
    </p:spTree>
    <p:extLst>
      <p:ext uri="{BB962C8B-B14F-4D97-AF65-F5344CB8AC3E}">
        <p14:creationId xmlns:p14="http://schemas.microsoft.com/office/powerpoint/2010/main" val="392205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02F6ED-A515-451A-9250-92E424620B30}"/>
              </a:ext>
            </a:extLst>
          </p:cNvPr>
          <p:cNvSpPr>
            <a:spLocks noGrp="1"/>
          </p:cNvSpPr>
          <p:nvPr>
            <p:ph type="title"/>
          </p:nvPr>
        </p:nvSpPr>
        <p:spPr>
          <a:xfrm>
            <a:off x="471488" y="527050"/>
            <a:ext cx="5915025" cy="1914525"/>
          </a:xfrm>
          <a:prstGeom prst="rect">
            <a:avLst/>
          </a:prstGeom>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DC204D7-9E84-484E-AD68-48FA1E448CB8}"/>
              </a:ext>
            </a:extLst>
          </p:cNvPr>
          <p:cNvSpPr>
            <a:spLocks noGrp="1"/>
          </p:cNvSpPr>
          <p:nvPr>
            <p:ph type="body" orient="vert" idx="1"/>
          </p:nvPr>
        </p:nvSpPr>
        <p:spPr>
          <a:xfrm>
            <a:off x="471488" y="2636838"/>
            <a:ext cx="5915025" cy="6284912"/>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8B22061-FD49-4AC1-AFE8-D515FB05AD80}"/>
              </a:ext>
            </a:extLst>
          </p:cNvPr>
          <p:cNvSpPr>
            <a:spLocks noGrp="1"/>
          </p:cNvSpPr>
          <p:nvPr>
            <p:ph type="dt" sz="half" idx="10"/>
          </p:nvPr>
        </p:nvSpPr>
        <p:spPr>
          <a:xfrm>
            <a:off x="471488" y="9182100"/>
            <a:ext cx="1543050" cy="527050"/>
          </a:xfrm>
          <a:prstGeom prst="rect">
            <a:avLst/>
          </a:prstGeom>
        </p:spPr>
        <p:txBody>
          <a:bodyPr/>
          <a:lstStyle/>
          <a:p>
            <a:fld id="{345ACB17-7573-409A-A3F7-FA5AF79CE655}" type="datetimeFigureOut">
              <a:rPr lang="fr-FR" smtClean="0"/>
              <a:t>23/11/2022</a:t>
            </a:fld>
            <a:endParaRPr lang="fr-FR" dirty="0"/>
          </a:p>
        </p:txBody>
      </p:sp>
      <p:sp>
        <p:nvSpPr>
          <p:cNvPr id="5" name="Espace réservé du pied de page 4">
            <a:extLst>
              <a:ext uri="{FF2B5EF4-FFF2-40B4-BE49-F238E27FC236}">
                <a16:creationId xmlns:a16="http://schemas.microsoft.com/office/drawing/2014/main" id="{8CF62AF1-0C30-414B-98C4-A447FE728F73}"/>
              </a:ext>
            </a:extLst>
          </p:cNvPr>
          <p:cNvSpPr>
            <a:spLocks noGrp="1"/>
          </p:cNvSpPr>
          <p:nvPr>
            <p:ph type="ftr" sz="quarter" idx="11"/>
          </p:nvPr>
        </p:nvSpPr>
        <p:spPr>
          <a:xfrm>
            <a:off x="2271713" y="9182100"/>
            <a:ext cx="2314575" cy="527050"/>
          </a:xfrm>
          <a:prstGeom prst="rect">
            <a:avLst/>
          </a:prstGeom>
        </p:spPr>
        <p:txBody>
          <a:bodyPr/>
          <a:lstStyle/>
          <a:p>
            <a:endParaRPr lang="fr-FR" dirty="0"/>
          </a:p>
        </p:txBody>
      </p:sp>
      <p:sp>
        <p:nvSpPr>
          <p:cNvPr id="6" name="Espace réservé du numéro de diapositive 5">
            <a:extLst>
              <a:ext uri="{FF2B5EF4-FFF2-40B4-BE49-F238E27FC236}">
                <a16:creationId xmlns:a16="http://schemas.microsoft.com/office/drawing/2014/main" id="{99C8748C-A2B2-4CB6-A22C-3E24950682E8}"/>
              </a:ext>
            </a:extLst>
          </p:cNvPr>
          <p:cNvSpPr>
            <a:spLocks noGrp="1"/>
          </p:cNvSpPr>
          <p:nvPr>
            <p:ph type="sldNum" sz="quarter" idx="12"/>
          </p:nvPr>
        </p:nvSpPr>
        <p:spPr>
          <a:xfrm>
            <a:off x="4843463" y="9182100"/>
            <a:ext cx="1543050" cy="527050"/>
          </a:xfrm>
          <a:prstGeom prst="rect">
            <a:avLst/>
          </a:prstGeom>
        </p:spPr>
        <p:txBody>
          <a:bodyPr/>
          <a:lstStyle/>
          <a:p>
            <a:fld id="{423B1674-36CE-4DAB-BB64-AA1A199DE19F}" type="slidenum">
              <a:rPr lang="fr-FR" smtClean="0"/>
              <a:t>‹N°›</a:t>
            </a:fld>
            <a:endParaRPr lang="fr-FR" dirty="0"/>
          </a:p>
        </p:txBody>
      </p:sp>
    </p:spTree>
    <p:extLst>
      <p:ext uri="{BB962C8B-B14F-4D97-AF65-F5344CB8AC3E}">
        <p14:creationId xmlns:p14="http://schemas.microsoft.com/office/powerpoint/2010/main" val="105745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1345425-D1DD-4B85-AEE9-E7EEC038F044}"/>
              </a:ext>
            </a:extLst>
          </p:cNvPr>
          <p:cNvSpPr>
            <a:spLocks noGrp="1"/>
          </p:cNvSpPr>
          <p:nvPr>
            <p:ph type="title" orient="vert"/>
          </p:nvPr>
        </p:nvSpPr>
        <p:spPr>
          <a:xfrm>
            <a:off x="4908550" y="527050"/>
            <a:ext cx="1477963" cy="8394700"/>
          </a:xfrm>
          <a:prstGeom prst="rect">
            <a:avLst/>
          </a:prstGeo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2D00FB0-BE5D-4603-AEE6-BF36741E7B79}"/>
              </a:ext>
            </a:extLst>
          </p:cNvPr>
          <p:cNvSpPr>
            <a:spLocks noGrp="1"/>
          </p:cNvSpPr>
          <p:nvPr>
            <p:ph type="body" orient="vert" idx="1"/>
          </p:nvPr>
        </p:nvSpPr>
        <p:spPr>
          <a:xfrm>
            <a:off x="471488" y="527050"/>
            <a:ext cx="4284662" cy="8394700"/>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7ED84FC-6829-4B74-96F0-45C292786FDF}"/>
              </a:ext>
            </a:extLst>
          </p:cNvPr>
          <p:cNvSpPr>
            <a:spLocks noGrp="1"/>
          </p:cNvSpPr>
          <p:nvPr>
            <p:ph type="dt" sz="half" idx="10"/>
          </p:nvPr>
        </p:nvSpPr>
        <p:spPr>
          <a:xfrm>
            <a:off x="471488" y="9182100"/>
            <a:ext cx="1543050" cy="527050"/>
          </a:xfrm>
          <a:prstGeom prst="rect">
            <a:avLst/>
          </a:prstGeom>
        </p:spPr>
        <p:txBody>
          <a:bodyPr/>
          <a:lstStyle/>
          <a:p>
            <a:fld id="{345ACB17-7573-409A-A3F7-FA5AF79CE655}" type="datetimeFigureOut">
              <a:rPr lang="fr-FR" smtClean="0"/>
              <a:t>23/11/2022</a:t>
            </a:fld>
            <a:endParaRPr lang="fr-FR" dirty="0"/>
          </a:p>
        </p:txBody>
      </p:sp>
      <p:sp>
        <p:nvSpPr>
          <p:cNvPr id="5" name="Espace réservé du pied de page 4">
            <a:extLst>
              <a:ext uri="{FF2B5EF4-FFF2-40B4-BE49-F238E27FC236}">
                <a16:creationId xmlns:a16="http://schemas.microsoft.com/office/drawing/2014/main" id="{5725DF52-DC2E-4E57-8004-7745B40623DF}"/>
              </a:ext>
            </a:extLst>
          </p:cNvPr>
          <p:cNvSpPr>
            <a:spLocks noGrp="1"/>
          </p:cNvSpPr>
          <p:nvPr>
            <p:ph type="ftr" sz="quarter" idx="11"/>
          </p:nvPr>
        </p:nvSpPr>
        <p:spPr>
          <a:xfrm>
            <a:off x="2271713" y="9182100"/>
            <a:ext cx="2314575" cy="527050"/>
          </a:xfrm>
          <a:prstGeom prst="rect">
            <a:avLst/>
          </a:prstGeom>
        </p:spPr>
        <p:txBody>
          <a:bodyPr/>
          <a:lstStyle/>
          <a:p>
            <a:endParaRPr lang="fr-FR" dirty="0"/>
          </a:p>
        </p:txBody>
      </p:sp>
      <p:sp>
        <p:nvSpPr>
          <p:cNvPr id="6" name="Espace réservé du numéro de diapositive 5">
            <a:extLst>
              <a:ext uri="{FF2B5EF4-FFF2-40B4-BE49-F238E27FC236}">
                <a16:creationId xmlns:a16="http://schemas.microsoft.com/office/drawing/2014/main" id="{61BD2CF3-4689-4813-B948-41ED316A8C54}"/>
              </a:ext>
            </a:extLst>
          </p:cNvPr>
          <p:cNvSpPr>
            <a:spLocks noGrp="1"/>
          </p:cNvSpPr>
          <p:nvPr>
            <p:ph type="sldNum" sz="quarter" idx="12"/>
          </p:nvPr>
        </p:nvSpPr>
        <p:spPr>
          <a:xfrm>
            <a:off x="4843463" y="9182100"/>
            <a:ext cx="1543050" cy="527050"/>
          </a:xfrm>
          <a:prstGeom prst="rect">
            <a:avLst/>
          </a:prstGeom>
        </p:spPr>
        <p:txBody>
          <a:bodyPr/>
          <a:lstStyle/>
          <a:p>
            <a:fld id="{423B1674-36CE-4DAB-BB64-AA1A199DE19F}" type="slidenum">
              <a:rPr lang="fr-FR" smtClean="0"/>
              <a:t>‹N°›</a:t>
            </a:fld>
            <a:endParaRPr lang="fr-FR" dirty="0"/>
          </a:p>
        </p:txBody>
      </p:sp>
    </p:spTree>
    <p:extLst>
      <p:ext uri="{BB962C8B-B14F-4D97-AF65-F5344CB8AC3E}">
        <p14:creationId xmlns:p14="http://schemas.microsoft.com/office/powerpoint/2010/main" val="3418133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20688" y="17553"/>
            <a:ext cx="5829300" cy="903000"/>
          </a:xfrm>
          <a:prstGeom prst="rect">
            <a:avLst/>
          </a:prstGeom>
        </p:spPr>
        <p:txBody>
          <a:bodyPr anchor="ctr"/>
          <a:lstStyle>
            <a:lvl1pPr>
              <a:defRPr sz="2800" b="0">
                <a:solidFill>
                  <a:srgbClr val="00BFB3"/>
                </a:solidFill>
                <a:effectLst/>
                <a:latin typeface="Cooper Black" panose="0208090404030B020404" pitchFamily="18" charset="0"/>
              </a:defRPr>
            </a:lvl1pPr>
          </a:lstStyle>
          <a:p>
            <a:r>
              <a:rPr lang="fr-FR"/>
              <a:t>Modifiez le style du titre</a:t>
            </a:r>
          </a:p>
        </p:txBody>
      </p:sp>
      <p:sp>
        <p:nvSpPr>
          <p:cNvPr id="3" name="Sous-titre 2"/>
          <p:cNvSpPr>
            <a:spLocks noGrp="1"/>
          </p:cNvSpPr>
          <p:nvPr>
            <p:ph type="subTitle" idx="1"/>
          </p:nvPr>
        </p:nvSpPr>
        <p:spPr>
          <a:xfrm>
            <a:off x="620688" y="1424608"/>
            <a:ext cx="5832648" cy="6552728"/>
          </a:xfrm>
          <a:prstGeom prst="rect">
            <a:avLst/>
          </a:prstGeom>
        </p:spPr>
        <p:txBody>
          <a:bodyPr/>
          <a:lstStyle>
            <a:lvl1pPr marL="0" indent="0" algn="l">
              <a:buNone/>
              <a:defRPr sz="2000">
                <a:solidFill>
                  <a:srgbClr val="52261B"/>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Tree>
    <p:extLst>
      <p:ext uri="{BB962C8B-B14F-4D97-AF65-F5344CB8AC3E}">
        <p14:creationId xmlns:p14="http://schemas.microsoft.com/office/powerpoint/2010/main" val="1126455342"/>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20688" y="1424608"/>
            <a:ext cx="5832648" cy="6552728"/>
          </a:xfrm>
          <a:prstGeom prst="rect">
            <a:avLst/>
          </a:prstGeom>
        </p:spPr>
        <p:txBody>
          <a:bodyPr/>
          <a:lstStyle>
            <a:lvl1pPr marL="0" indent="0" algn="l">
              <a:buNone/>
              <a:defRPr sz="2000">
                <a:solidFill>
                  <a:srgbClr val="52261B"/>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Tree>
    <p:extLst>
      <p:ext uri="{BB962C8B-B14F-4D97-AF65-F5344CB8AC3E}">
        <p14:creationId xmlns:p14="http://schemas.microsoft.com/office/powerpoint/2010/main" val="2243930553"/>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57250" y="1620838"/>
            <a:ext cx="5143500" cy="3449637"/>
          </a:xfrm>
          <a:prstGeom prst="rect">
            <a:avLst/>
          </a:prstGeo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857250" y="5202238"/>
            <a:ext cx="5143500" cy="23923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a:xfrm>
            <a:off x="471488" y="9182100"/>
            <a:ext cx="1543050" cy="527050"/>
          </a:xfrm>
          <a:prstGeom prst="rect">
            <a:avLst/>
          </a:prstGeom>
        </p:spPr>
        <p:txBody>
          <a:bodyPr/>
          <a:lstStyle/>
          <a:p>
            <a:fld id="{9AAE13D3-440F-4006-B432-01D8A0EBCD5E}" type="datetime1">
              <a:rPr lang="fr-FR" smtClean="0"/>
              <a:t>23/11/2022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a:xfrm>
            <a:off x="4843463" y="9182100"/>
            <a:ext cx="1543050" cy="527050"/>
          </a:xfrm>
          <a:prstGeom prst="rect">
            <a:avLst/>
          </a:prstGeom>
        </p:spPr>
        <p:txBody>
          <a:bodyPr/>
          <a:lstStyle/>
          <a:p>
            <a:fld id="{1066C634-C8D4-40ED-823B-BD9C36AE48DA}" type="slidenum">
              <a:rPr lang="fr-FR" smtClean="0"/>
              <a:t>‹N°›</a:t>
            </a:fld>
            <a:endParaRPr lang="fr-FR" dirty="0"/>
          </a:p>
        </p:txBody>
      </p:sp>
    </p:spTree>
    <p:extLst>
      <p:ext uri="{BB962C8B-B14F-4D97-AF65-F5344CB8AC3E}">
        <p14:creationId xmlns:p14="http://schemas.microsoft.com/office/powerpoint/2010/main" val="18560670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71488" y="527050"/>
            <a:ext cx="5915025" cy="1914525"/>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471488" y="2636838"/>
            <a:ext cx="5915025" cy="6284912"/>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71488" y="9182100"/>
            <a:ext cx="1543050" cy="527050"/>
          </a:xfrm>
          <a:prstGeom prst="rect">
            <a:avLst/>
          </a:prstGeom>
        </p:spPr>
        <p:txBody>
          <a:bodyPr/>
          <a:lstStyle/>
          <a:p>
            <a:fld id="{1C4ED14C-D5A3-44D5-A525-464AE33CB47A}" type="datetime1">
              <a:rPr lang="fr-FR" smtClean="0"/>
              <a:t>23/11/2022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a:xfrm>
            <a:off x="4843463" y="9182100"/>
            <a:ext cx="1543050" cy="527050"/>
          </a:xfrm>
          <a:prstGeom prst="rect">
            <a:avLst/>
          </a:prstGeom>
        </p:spPr>
        <p:txBody>
          <a:bodyPr/>
          <a:lstStyle/>
          <a:p>
            <a:fld id="{1066C634-C8D4-40ED-823B-BD9C36AE48DA}" type="slidenum">
              <a:rPr lang="fr-FR" smtClean="0"/>
              <a:t>‹N°›</a:t>
            </a:fld>
            <a:endParaRPr lang="fr-FR" dirty="0"/>
          </a:p>
        </p:txBody>
      </p:sp>
    </p:spTree>
    <p:extLst>
      <p:ext uri="{BB962C8B-B14F-4D97-AF65-F5344CB8AC3E}">
        <p14:creationId xmlns:p14="http://schemas.microsoft.com/office/powerpoint/2010/main" val="28447853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68313" y="2470150"/>
            <a:ext cx="5915025" cy="4119563"/>
          </a:xfrm>
          <a:prstGeom prst="rect">
            <a:avLst/>
          </a:prstGeo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468313" y="6629400"/>
            <a:ext cx="5915025" cy="21669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a:xfrm>
            <a:off x="471488" y="9182100"/>
            <a:ext cx="1543050" cy="527050"/>
          </a:xfrm>
          <a:prstGeom prst="rect">
            <a:avLst/>
          </a:prstGeom>
        </p:spPr>
        <p:txBody>
          <a:bodyPr/>
          <a:lstStyle/>
          <a:p>
            <a:fld id="{E1B2A1BE-3732-483E-AE73-1C3143909F1F}" type="datetime1">
              <a:rPr lang="fr-FR" smtClean="0"/>
              <a:t>23/11/2022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a:xfrm>
            <a:off x="4843463" y="9182100"/>
            <a:ext cx="1543050" cy="527050"/>
          </a:xfrm>
          <a:prstGeom prst="rect">
            <a:avLst/>
          </a:prstGeom>
        </p:spPr>
        <p:txBody>
          <a:bodyPr/>
          <a:lstStyle/>
          <a:p>
            <a:fld id="{1066C634-C8D4-40ED-823B-BD9C36AE48DA}" type="slidenum">
              <a:rPr lang="fr-FR" smtClean="0"/>
              <a:t>‹N°›</a:t>
            </a:fld>
            <a:endParaRPr lang="fr-FR" dirty="0"/>
          </a:p>
        </p:txBody>
      </p:sp>
    </p:spTree>
    <p:extLst>
      <p:ext uri="{BB962C8B-B14F-4D97-AF65-F5344CB8AC3E}">
        <p14:creationId xmlns:p14="http://schemas.microsoft.com/office/powerpoint/2010/main" val="14618784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71488" y="527050"/>
            <a:ext cx="5915025" cy="1914525"/>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471488" y="2636838"/>
            <a:ext cx="2881312" cy="6284912"/>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505200" y="2636838"/>
            <a:ext cx="2881313" cy="6284912"/>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471488" y="9182100"/>
            <a:ext cx="1543050" cy="527050"/>
          </a:xfrm>
          <a:prstGeom prst="rect">
            <a:avLst/>
          </a:prstGeom>
        </p:spPr>
        <p:txBody>
          <a:bodyPr/>
          <a:lstStyle/>
          <a:p>
            <a:fld id="{B116E987-FC3B-4AAB-AC85-45270883F00E}" type="datetime1">
              <a:rPr lang="fr-FR" smtClean="0"/>
              <a:t>23/11/2022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a:xfrm>
            <a:off x="4843463" y="9182100"/>
            <a:ext cx="1543050" cy="527050"/>
          </a:xfrm>
          <a:prstGeom prst="rect">
            <a:avLst/>
          </a:prstGeom>
        </p:spPr>
        <p:txBody>
          <a:bodyPr/>
          <a:lstStyle/>
          <a:p>
            <a:fld id="{1066C634-C8D4-40ED-823B-BD9C36AE48DA}" type="slidenum">
              <a:rPr lang="fr-FR" smtClean="0"/>
              <a:t>‹N°›</a:t>
            </a:fld>
            <a:endParaRPr lang="fr-FR" dirty="0"/>
          </a:p>
        </p:txBody>
      </p:sp>
    </p:spTree>
    <p:extLst>
      <p:ext uri="{BB962C8B-B14F-4D97-AF65-F5344CB8AC3E}">
        <p14:creationId xmlns:p14="http://schemas.microsoft.com/office/powerpoint/2010/main" val="27461836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73075" y="527050"/>
            <a:ext cx="5915025" cy="1914525"/>
          </a:xfrm>
          <a:prstGeom prst="rect">
            <a:avLst/>
          </a:prstGeom>
        </p:spPr>
        <p:txBody>
          <a:bodyPr/>
          <a:lstStyle/>
          <a:p>
            <a:r>
              <a:rPr lang="fr-FR"/>
              <a:t>Modifiez le style du titre</a:t>
            </a:r>
          </a:p>
        </p:txBody>
      </p:sp>
      <p:sp>
        <p:nvSpPr>
          <p:cNvPr id="3" name="Espace réservé du texte 2"/>
          <p:cNvSpPr>
            <a:spLocks noGrp="1"/>
          </p:cNvSpPr>
          <p:nvPr>
            <p:ph type="body" idx="1"/>
          </p:nvPr>
        </p:nvSpPr>
        <p:spPr>
          <a:xfrm>
            <a:off x="473075" y="2428875"/>
            <a:ext cx="2900363" cy="1189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473075" y="3617913"/>
            <a:ext cx="2900363" cy="5322887"/>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71863" y="2428875"/>
            <a:ext cx="2916237" cy="1189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3471863" y="3617913"/>
            <a:ext cx="2916237" cy="5322887"/>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471488" y="9182100"/>
            <a:ext cx="1543050" cy="527050"/>
          </a:xfrm>
          <a:prstGeom prst="rect">
            <a:avLst/>
          </a:prstGeom>
        </p:spPr>
        <p:txBody>
          <a:bodyPr/>
          <a:lstStyle/>
          <a:p>
            <a:fld id="{CF55F6F2-FFD7-4134-AA55-D926F1C67036}" type="datetime1">
              <a:rPr lang="fr-FR" smtClean="0"/>
              <a:t>23/11/2022</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a:xfrm>
            <a:off x="4843463" y="9182100"/>
            <a:ext cx="1543050" cy="527050"/>
          </a:xfrm>
          <a:prstGeom prst="rect">
            <a:avLst/>
          </a:prstGeom>
        </p:spPr>
        <p:txBody>
          <a:bodyPr/>
          <a:lstStyle/>
          <a:p>
            <a:fld id="{1066C634-C8D4-40ED-823B-BD9C36AE48DA}" type="slidenum">
              <a:rPr lang="fr-FR" smtClean="0"/>
              <a:t>‹N°›</a:t>
            </a:fld>
            <a:endParaRPr lang="fr-FR" dirty="0"/>
          </a:p>
        </p:txBody>
      </p:sp>
    </p:spTree>
    <p:extLst>
      <p:ext uri="{BB962C8B-B14F-4D97-AF65-F5344CB8AC3E}">
        <p14:creationId xmlns:p14="http://schemas.microsoft.com/office/powerpoint/2010/main" val="277185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68313" y="2470150"/>
            <a:ext cx="5915025" cy="4119563"/>
          </a:xfrm>
          <a:prstGeom prst="rect">
            <a:avLst/>
          </a:prstGeo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468313" y="6629400"/>
            <a:ext cx="5915025" cy="21669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a:xfrm>
            <a:off x="471488" y="9182100"/>
            <a:ext cx="1543050" cy="527050"/>
          </a:xfrm>
          <a:prstGeom prst="rect">
            <a:avLst/>
          </a:prstGeom>
        </p:spPr>
        <p:txBody>
          <a:bodyPr/>
          <a:lstStyle/>
          <a:p>
            <a:endParaRPr lang="fr-FR" dirty="0"/>
          </a:p>
        </p:txBody>
      </p:sp>
      <p:sp>
        <p:nvSpPr>
          <p:cNvPr id="5" name="Espace réservé du pied de page 4"/>
          <p:cNvSpPr>
            <a:spLocks noGrp="1"/>
          </p:cNvSpPr>
          <p:nvPr>
            <p:ph type="ftr" sz="quarter" idx="11"/>
          </p:nvPr>
        </p:nvSpPr>
        <p:spPr>
          <a:xfrm>
            <a:off x="2271713" y="9182100"/>
            <a:ext cx="2314575" cy="527050"/>
          </a:xfrm>
          <a:prstGeom prst="rect">
            <a:avLst/>
          </a:prstGeom>
        </p:spPr>
        <p:txBody>
          <a:bodyPr/>
          <a:lstStyle/>
          <a:p>
            <a:endParaRPr lang="fr-FR" dirty="0"/>
          </a:p>
        </p:txBody>
      </p:sp>
      <p:sp>
        <p:nvSpPr>
          <p:cNvPr id="6" name="Espace réservé du numéro de diapositive 5"/>
          <p:cNvSpPr>
            <a:spLocks noGrp="1"/>
          </p:cNvSpPr>
          <p:nvPr>
            <p:ph type="sldNum" sz="quarter" idx="12"/>
          </p:nvPr>
        </p:nvSpPr>
        <p:spPr>
          <a:xfrm>
            <a:off x="4843463" y="9182100"/>
            <a:ext cx="1543050" cy="527050"/>
          </a:xfrm>
          <a:prstGeom prst="rect">
            <a:avLst/>
          </a:prstGeom>
        </p:spPr>
        <p:txBody>
          <a:bodyPr/>
          <a:lstStyle/>
          <a:p>
            <a:fld id="{9CDE34E7-10CD-431E-99B4-F0185164D1A7}" type="slidenum">
              <a:rPr lang="fr-FR" smtClean="0"/>
              <a:t>‹N°›</a:t>
            </a:fld>
            <a:endParaRPr lang="fr-FR" dirty="0"/>
          </a:p>
        </p:txBody>
      </p:sp>
    </p:spTree>
    <p:extLst>
      <p:ext uri="{BB962C8B-B14F-4D97-AF65-F5344CB8AC3E}">
        <p14:creationId xmlns:p14="http://schemas.microsoft.com/office/powerpoint/2010/main" val="22074656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71488" y="527050"/>
            <a:ext cx="5915025" cy="1914525"/>
          </a:xfrm>
          <a:prstGeom prst="rect">
            <a:avLst/>
          </a:prstGeom>
        </p:spPr>
        <p:txBody>
          <a:bodyPr/>
          <a:lstStyle/>
          <a:p>
            <a:r>
              <a:rPr lang="fr-FR"/>
              <a:t>Modifiez le style du titre</a:t>
            </a:r>
          </a:p>
        </p:txBody>
      </p:sp>
      <p:sp>
        <p:nvSpPr>
          <p:cNvPr id="3" name="Espace réservé de la date 2"/>
          <p:cNvSpPr>
            <a:spLocks noGrp="1"/>
          </p:cNvSpPr>
          <p:nvPr>
            <p:ph type="dt" sz="half" idx="10"/>
          </p:nvPr>
        </p:nvSpPr>
        <p:spPr>
          <a:xfrm>
            <a:off x="471488" y="9182100"/>
            <a:ext cx="1543050" cy="527050"/>
          </a:xfrm>
          <a:prstGeom prst="rect">
            <a:avLst/>
          </a:prstGeom>
        </p:spPr>
        <p:txBody>
          <a:bodyPr/>
          <a:lstStyle/>
          <a:p>
            <a:fld id="{849F6C18-D1F2-44E9-BCBA-2A9FEFB7644F}" type="datetime1">
              <a:rPr lang="fr-FR" smtClean="0"/>
              <a:t>23/11/2022</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a:xfrm>
            <a:off x="4843463" y="9182100"/>
            <a:ext cx="1543050" cy="527050"/>
          </a:xfrm>
          <a:prstGeom prst="rect">
            <a:avLst/>
          </a:prstGeom>
        </p:spPr>
        <p:txBody>
          <a:bodyPr/>
          <a:lstStyle/>
          <a:p>
            <a:fld id="{1066C634-C8D4-40ED-823B-BD9C36AE48DA}" type="slidenum">
              <a:rPr lang="fr-FR" smtClean="0"/>
              <a:t>‹N°›</a:t>
            </a:fld>
            <a:endParaRPr lang="fr-FR" dirty="0"/>
          </a:p>
        </p:txBody>
      </p:sp>
    </p:spTree>
    <p:extLst>
      <p:ext uri="{BB962C8B-B14F-4D97-AF65-F5344CB8AC3E}">
        <p14:creationId xmlns:p14="http://schemas.microsoft.com/office/powerpoint/2010/main" val="32865518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71488" y="9182100"/>
            <a:ext cx="1543050" cy="527050"/>
          </a:xfrm>
          <a:prstGeom prst="rect">
            <a:avLst/>
          </a:prstGeom>
        </p:spPr>
        <p:txBody>
          <a:bodyPr/>
          <a:lstStyle/>
          <a:p>
            <a:fld id="{900A9E9A-BC5A-4FC6-BFA9-20173569E4BF}" type="datetime1">
              <a:rPr lang="fr-FR" smtClean="0"/>
              <a:t>23/11/2022</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a:xfrm>
            <a:off x="4843463" y="9182100"/>
            <a:ext cx="1543050" cy="527050"/>
          </a:xfrm>
          <a:prstGeom prst="rect">
            <a:avLst/>
          </a:prstGeom>
        </p:spPr>
        <p:txBody>
          <a:bodyPr/>
          <a:lstStyle/>
          <a:p>
            <a:fld id="{1066C634-C8D4-40ED-823B-BD9C36AE48DA}" type="slidenum">
              <a:rPr lang="fr-FR" smtClean="0"/>
              <a:t>‹N°›</a:t>
            </a:fld>
            <a:endParaRPr lang="fr-FR" dirty="0"/>
          </a:p>
        </p:txBody>
      </p:sp>
    </p:spTree>
    <p:extLst>
      <p:ext uri="{BB962C8B-B14F-4D97-AF65-F5344CB8AC3E}">
        <p14:creationId xmlns:p14="http://schemas.microsoft.com/office/powerpoint/2010/main" val="30896109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3075" y="660400"/>
            <a:ext cx="2211388" cy="2311400"/>
          </a:xfrm>
          <a:prstGeom prst="rect">
            <a:avLst/>
          </a:prstGeo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2916238" y="1425575"/>
            <a:ext cx="3471862" cy="70405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73075" y="2971800"/>
            <a:ext cx="2211388" cy="55054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a:xfrm>
            <a:off x="471488" y="9182100"/>
            <a:ext cx="1543050" cy="527050"/>
          </a:xfrm>
          <a:prstGeom prst="rect">
            <a:avLst/>
          </a:prstGeom>
        </p:spPr>
        <p:txBody>
          <a:bodyPr/>
          <a:lstStyle/>
          <a:p>
            <a:fld id="{11197279-1CDA-4B89-B287-D17DC50F7AEC}" type="datetime1">
              <a:rPr lang="fr-FR" smtClean="0"/>
              <a:t>23/11/2022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a:xfrm>
            <a:off x="4843463" y="9182100"/>
            <a:ext cx="1543050" cy="527050"/>
          </a:xfrm>
          <a:prstGeom prst="rect">
            <a:avLst/>
          </a:prstGeom>
        </p:spPr>
        <p:txBody>
          <a:bodyPr/>
          <a:lstStyle/>
          <a:p>
            <a:fld id="{1066C634-C8D4-40ED-823B-BD9C36AE48DA}" type="slidenum">
              <a:rPr lang="fr-FR" smtClean="0"/>
              <a:t>‹N°›</a:t>
            </a:fld>
            <a:endParaRPr lang="fr-FR" dirty="0"/>
          </a:p>
        </p:txBody>
      </p:sp>
    </p:spTree>
    <p:extLst>
      <p:ext uri="{BB962C8B-B14F-4D97-AF65-F5344CB8AC3E}">
        <p14:creationId xmlns:p14="http://schemas.microsoft.com/office/powerpoint/2010/main" val="36707054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3075" y="660400"/>
            <a:ext cx="2211388" cy="2311400"/>
          </a:xfrm>
          <a:prstGeom prst="rect">
            <a:avLst/>
          </a:prstGeo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2916238" y="1425575"/>
            <a:ext cx="3471862" cy="70405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473075" y="2971800"/>
            <a:ext cx="2211388" cy="55054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a:xfrm>
            <a:off x="471488" y="9182100"/>
            <a:ext cx="1543050" cy="527050"/>
          </a:xfrm>
          <a:prstGeom prst="rect">
            <a:avLst/>
          </a:prstGeom>
        </p:spPr>
        <p:txBody>
          <a:bodyPr/>
          <a:lstStyle/>
          <a:p>
            <a:fld id="{D39E3631-93F9-4439-BEBF-29CA0AC9B50D}" type="datetime1">
              <a:rPr lang="fr-FR" smtClean="0"/>
              <a:t>23/11/2022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a:xfrm>
            <a:off x="4843463" y="9182100"/>
            <a:ext cx="1543050" cy="527050"/>
          </a:xfrm>
          <a:prstGeom prst="rect">
            <a:avLst/>
          </a:prstGeom>
        </p:spPr>
        <p:txBody>
          <a:bodyPr/>
          <a:lstStyle/>
          <a:p>
            <a:fld id="{1066C634-C8D4-40ED-823B-BD9C36AE48DA}" type="slidenum">
              <a:rPr lang="fr-FR" smtClean="0"/>
              <a:t>‹N°›</a:t>
            </a:fld>
            <a:endParaRPr lang="fr-FR" dirty="0"/>
          </a:p>
        </p:txBody>
      </p:sp>
    </p:spTree>
    <p:extLst>
      <p:ext uri="{BB962C8B-B14F-4D97-AF65-F5344CB8AC3E}">
        <p14:creationId xmlns:p14="http://schemas.microsoft.com/office/powerpoint/2010/main" val="29819340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71488" y="527050"/>
            <a:ext cx="5915025" cy="1914525"/>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471488" y="2636838"/>
            <a:ext cx="5915025" cy="6284912"/>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71488" y="9182100"/>
            <a:ext cx="1543050" cy="527050"/>
          </a:xfrm>
          <a:prstGeom prst="rect">
            <a:avLst/>
          </a:prstGeom>
        </p:spPr>
        <p:txBody>
          <a:bodyPr/>
          <a:lstStyle/>
          <a:p>
            <a:fld id="{FFDB0FFD-7C0D-466B-8E6B-F12F80D7F560}" type="datetime1">
              <a:rPr lang="fr-FR" smtClean="0"/>
              <a:t>23/11/2022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a:xfrm>
            <a:off x="4843463" y="9182100"/>
            <a:ext cx="1543050" cy="527050"/>
          </a:xfrm>
          <a:prstGeom prst="rect">
            <a:avLst/>
          </a:prstGeom>
        </p:spPr>
        <p:txBody>
          <a:bodyPr/>
          <a:lstStyle/>
          <a:p>
            <a:fld id="{1066C634-C8D4-40ED-823B-BD9C36AE48DA}" type="slidenum">
              <a:rPr lang="fr-FR" smtClean="0"/>
              <a:t>‹N°›</a:t>
            </a:fld>
            <a:endParaRPr lang="fr-FR" dirty="0"/>
          </a:p>
        </p:txBody>
      </p:sp>
    </p:spTree>
    <p:extLst>
      <p:ext uri="{BB962C8B-B14F-4D97-AF65-F5344CB8AC3E}">
        <p14:creationId xmlns:p14="http://schemas.microsoft.com/office/powerpoint/2010/main" val="17800033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08550" y="527050"/>
            <a:ext cx="1477963" cy="8394700"/>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71488" y="527050"/>
            <a:ext cx="4284662" cy="8394700"/>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71488" y="9182100"/>
            <a:ext cx="1543050" cy="527050"/>
          </a:xfrm>
          <a:prstGeom prst="rect">
            <a:avLst/>
          </a:prstGeom>
        </p:spPr>
        <p:txBody>
          <a:bodyPr/>
          <a:lstStyle/>
          <a:p>
            <a:fld id="{1C653BE0-E795-4A1D-B453-A86F8F6C6E5E}" type="datetime1">
              <a:rPr lang="fr-FR" smtClean="0"/>
              <a:t>23/11/2022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a:xfrm>
            <a:off x="4843463" y="9182100"/>
            <a:ext cx="1543050" cy="527050"/>
          </a:xfrm>
          <a:prstGeom prst="rect">
            <a:avLst/>
          </a:prstGeom>
        </p:spPr>
        <p:txBody>
          <a:bodyPr/>
          <a:lstStyle/>
          <a:p>
            <a:fld id="{1066C634-C8D4-40ED-823B-BD9C36AE48DA}" type="slidenum">
              <a:rPr lang="fr-FR" smtClean="0"/>
              <a:t>‹N°›</a:t>
            </a:fld>
            <a:endParaRPr lang="fr-FR" dirty="0"/>
          </a:p>
        </p:txBody>
      </p:sp>
    </p:spTree>
    <p:extLst>
      <p:ext uri="{BB962C8B-B14F-4D97-AF65-F5344CB8AC3E}">
        <p14:creationId xmlns:p14="http://schemas.microsoft.com/office/powerpoint/2010/main" val="42748201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FC0F4D-A6F6-4E29-AA00-C9FCC71690D8}"/>
              </a:ext>
            </a:extLst>
          </p:cNvPr>
          <p:cNvSpPr>
            <a:spLocks noGrp="1"/>
          </p:cNvSpPr>
          <p:nvPr>
            <p:ph type="ctrTitle"/>
          </p:nvPr>
        </p:nvSpPr>
        <p:spPr>
          <a:xfrm>
            <a:off x="857250" y="1620838"/>
            <a:ext cx="5143500" cy="3449637"/>
          </a:xfrm>
          <a:prstGeom prst="rect">
            <a:avLst/>
          </a:prstGeo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BE50B10-FF6C-42F5-9877-B2260C7630DD}"/>
              </a:ext>
            </a:extLst>
          </p:cNvPr>
          <p:cNvSpPr>
            <a:spLocks noGrp="1"/>
          </p:cNvSpPr>
          <p:nvPr>
            <p:ph type="subTitle" idx="1"/>
          </p:nvPr>
        </p:nvSpPr>
        <p:spPr>
          <a:xfrm>
            <a:off x="857250" y="5202238"/>
            <a:ext cx="5143500" cy="23923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2C4797C-56AE-4836-A52D-CCF91EB95D01}"/>
              </a:ext>
            </a:extLst>
          </p:cNvPr>
          <p:cNvSpPr>
            <a:spLocks noGrp="1"/>
          </p:cNvSpPr>
          <p:nvPr>
            <p:ph type="dt" sz="half" idx="10"/>
          </p:nvPr>
        </p:nvSpPr>
        <p:spPr>
          <a:xfrm>
            <a:off x="471488" y="9182100"/>
            <a:ext cx="1543050" cy="527050"/>
          </a:xfrm>
          <a:prstGeom prst="rect">
            <a:avLst/>
          </a:prstGeom>
        </p:spPr>
        <p:txBody>
          <a:bodyPr/>
          <a:lstStyle/>
          <a:p>
            <a:fld id="{0C01B653-C664-4A6B-857E-3A788319F3A6}" type="datetimeFigureOut">
              <a:rPr lang="fr-FR" smtClean="0"/>
              <a:t>23/11/2022</a:t>
            </a:fld>
            <a:endParaRPr lang="fr-FR" dirty="0"/>
          </a:p>
        </p:txBody>
      </p:sp>
      <p:sp>
        <p:nvSpPr>
          <p:cNvPr id="5" name="Espace réservé du pied de page 4">
            <a:extLst>
              <a:ext uri="{FF2B5EF4-FFF2-40B4-BE49-F238E27FC236}">
                <a16:creationId xmlns:a16="http://schemas.microsoft.com/office/drawing/2014/main" id="{502A45AB-FB3B-4E45-9F1F-838FE11D9B57}"/>
              </a:ext>
            </a:extLst>
          </p:cNvPr>
          <p:cNvSpPr>
            <a:spLocks noGrp="1"/>
          </p:cNvSpPr>
          <p:nvPr>
            <p:ph type="ftr" sz="quarter" idx="11"/>
          </p:nvPr>
        </p:nvSpPr>
        <p:spPr>
          <a:xfrm>
            <a:off x="2271713" y="9182100"/>
            <a:ext cx="2314575" cy="527050"/>
          </a:xfrm>
          <a:prstGeom prst="rect">
            <a:avLst/>
          </a:prstGeom>
        </p:spPr>
        <p:txBody>
          <a:bodyPr/>
          <a:lstStyle/>
          <a:p>
            <a:endParaRPr lang="fr-FR" dirty="0"/>
          </a:p>
        </p:txBody>
      </p:sp>
      <p:sp>
        <p:nvSpPr>
          <p:cNvPr id="6" name="Espace réservé du numéro de diapositive 5">
            <a:extLst>
              <a:ext uri="{FF2B5EF4-FFF2-40B4-BE49-F238E27FC236}">
                <a16:creationId xmlns:a16="http://schemas.microsoft.com/office/drawing/2014/main" id="{F5259F0B-2914-4BBE-92F7-7AE1D8E7B88C}"/>
              </a:ext>
            </a:extLst>
          </p:cNvPr>
          <p:cNvSpPr>
            <a:spLocks noGrp="1"/>
          </p:cNvSpPr>
          <p:nvPr>
            <p:ph type="sldNum" sz="quarter" idx="12"/>
          </p:nvPr>
        </p:nvSpPr>
        <p:spPr>
          <a:xfrm>
            <a:off x="4843463" y="9182100"/>
            <a:ext cx="1543050" cy="527050"/>
          </a:xfrm>
          <a:prstGeom prst="rect">
            <a:avLst/>
          </a:prstGeom>
        </p:spPr>
        <p:txBody>
          <a:bodyPr/>
          <a:lstStyle/>
          <a:p>
            <a:fld id="{CC045A08-296B-4330-8D56-5634A75A89EB}" type="slidenum">
              <a:rPr lang="fr-FR" smtClean="0"/>
              <a:t>‹N°›</a:t>
            </a:fld>
            <a:endParaRPr lang="fr-FR" dirty="0"/>
          </a:p>
        </p:txBody>
      </p:sp>
    </p:spTree>
    <p:extLst>
      <p:ext uri="{BB962C8B-B14F-4D97-AF65-F5344CB8AC3E}">
        <p14:creationId xmlns:p14="http://schemas.microsoft.com/office/powerpoint/2010/main" val="21590948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938D59-CD3D-4573-906C-2350B087D83E}"/>
              </a:ext>
            </a:extLst>
          </p:cNvPr>
          <p:cNvSpPr>
            <a:spLocks noGrp="1"/>
          </p:cNvSpPr>
          <p:nvPr>
            <p:ph type="title"/>
          </p:nvPr>
        </p:nvSpPr>
        <p:spPr>
          <a:xfrm>
            <a:off x="471488" y="527050"/>
            <a:ext cx="5915025" cy="1914525"/>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702F4AE1-5DDA-45E6-BF99-19A909B5242D}"/>
              </a:ext>
            </a:extLst>
          </p:cNvPr>
          <p:cNvSpPr>
            <a:spLocks noGrp="1"/>
          </p:cNvSpPr>
          <p:nvPr>
            <p:ph idx="1"/>
          </p:nvPr>
        </p:nvSpPr>
        <p:spPr>
          <a:xfrm>
            <a:off x="471488" y="2636838"/>
            <a:ext cx="5915025" cy="6284912"/>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00687CB-9026-4C2C-BEAD-D81118C5A632}"/>
              </a:ext>
            </a:extLst>
          </p:cNvPr>
          <p:cNvSpPr>
            <a:spLocks noGrp="1"/>
          </p:cNvSpPr>
          <p:nvPr>
            <p:ph type="dt" sz="half" idx="10"/>
          </p:nvPr>
        </p:nvSpPr>
        <p:spPr>
          <a:xfrm>
            <a:off x="471488" y="9182100"/>
            <a:ext cx="1543050" cy="527050"/>
          </a:xfrm>
          <a:prstGeom prst="rect">
            <a:avLst/>
          </a:prstGeom>
        </p:spPr>
        <p:txBody>
          <a:bodyPr/>
          <a:lstStyle/>
          <a:p>
            <a:fld id="{0C01B653-C664-4A6B-857E-3A788319F3A6}" type="datetimeFigureOut">
              <a:rPr lang="fr-FR" smtClean="0"/>
              <a:t>23/11/2022</a:t>
            </a:fld>
            <a:endParaRPr lang="fr-FR" dirty="0"/>
          </a:p>
        </p:txBody>
      </p:sp>
      <p:sp>
        <p:nvSpPr>
          <p:cNvPr id="5" name="Espace réservé du pied de page 4">
            <a:extLst>
              <a:ext uri="{FF2B5EF4-FFF2-40B4-BE49-F238E27FC236}">
                <a16:creationId xmlns:a16="http://schemas.microsoft.com/office/drawing/2014/main" id="{CC398758-6703-4F28-9A8D-6911EC57CE09}"/>
              </a:ext>
            </a:extLst>
          </p:cNvPr>
          <p:cNvSpPr>
            <a:spLocks noGrp="1"/>
          </p:cNvSpPr>
          <p:nvPr>
            <p:ph type="ftr" sz="quarter" idx="11"/>
          </p:nvPr>
        </p:nvSpPr>
        <p:spPr>
          <a:xfrm>
            <a:off x="2271713" y="9182100"/>
            <a:ext cx="2314575" cy="527050"/>
          </a:xfrm>
          <a:prstGeom prst="rect">
            <a:avLst/>
          </a:prstGeom>
        </p:spPr>
        <p:txBody>
          <a:bodyPr/>
          <a:lstStyle/>
          <a:p>
            <a:endParaRPr lang="fr-FR" dirty="0"/>
          </a:p>
        </p:txBody>
      </p:sp>
      <p:sp>
        <p:nvSpPr>
          <p:cNvPr id="6" name="Espace réservé du numéro de diapositive 5">
            <a:extLst>
              <a:ext uri="{FF2B5EF4-FFF2-40B4-BE49-F238E27FC236}">
                <a16:creationId xmlns:a16="http://schemas.microsoft.com/office/drawing/2014/main" id="{B8F3E694-2B95-4445-AC85-80467C92C045}"/>
              </a:ext>
            </a:extLst>
          </p:cNvPr>
          <p:cNvSpPr>
            <a:spLocks noGrp="1"/>
          </p:cNvSpPr>
          <p:nvPr>
            <p:ph type="sldNum" sz="quarter" idx="12"/>
          </p:nvPr>
        </p:nvSpPr>
        <p:spPr>
          <a:xfrm>
            <a:off x="4843463" y="9182100"/>
            <a:ext cx="1543050" cy="527050"/>
          </a:xfrm>
          <a:prstGeom prst="rect">
            <a:avLst/>
          </a:prstGeom>
        </p:spPr>
        <p:txBody>
          <a:bodyPr/>
          <a:lstStyle/>
          <a:p>
            <a:fld id="{CC045A08-296B-4330-8D56-5634A75A89EB}" type="slidenum">
              <a:rPr lang="fr-FR" smtClean="0"/>
              <a:t>‹N°›</a:t>
            </a:fld>
            <a:endParaRPr lang="fr-FR" dirty="0"/>
          </a:p>
        </p:txBody>
      </p:sp>
    </p:spTree>
    <p:extLst>
      <p:ext uri="{BB962C8B-B14F-4D97-AF65-F5344CB8AC3E}">
        <p14:creationId xmlns:p14="http://schemas.microsoft.com/office/powerpoint/2010/main" val="38634482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93582B-249B-47E5-B52D-670B62D8CA92}"/>
              </a:ext>
            </a:extLst>
          </p:cNvPr>
          <p:cNvSpPr>
            <a:spLocks noGrp="1"/>
          </p:cNvSpPr>
          <p:nvPr>
            <p:ph type="title"/>
          </p:nvPr>
        </p:nvSpPr>
        <p:spPr>
          <a:xfrm>
            <a:off x="468313" y="2470150"/>
            <a:ext cx="5915025" cy="4119563"/>
          </a:xfrm>
          <a:prstGeom prst="rect">
            <a:avLst/>
          </a:prstGeo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0024E03-0BE8-4212-BB1C-DDD5F95A3E95}"/>
              </a:ext>
            </a:extLst>
          </p:cNvPr>
          <p:cNvSpPr>
            <a:spLocks noGrp="1"/>
          </p:cNvSpPr>
          <p:nvPr>
            <p:ph type="body" idx="1"/>
          </p:nvPr>
        </p:nvSpPr>
        <p:spPr>
          <a:xfrm>
            <a:off x="468313" y="6629400"/>
            <a:ext cx="5915025" cy="21669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EB6B0055-BCE9-4B2E-8450-9E70EB70AA36}"/>
              </a:ext>
            </a:extLst>
          </p:cNvPr>
          <p:cNvSpPr>
            <a:spLocks noGrp="1"/>
          </p:cNvSpPr>
          <p:nvPr>
            <p:ph type="dt" sz="half" idx="10"/>
          </p:nvPr>
        </p:nvSpPr>
        <p:spPr>
          <a:xfrm>
            <a:off x="471488" y="9182100"/>
            <a:ext cx="1543050" cy="527050"/>
          </a:xfrm>
          <a:prstGeom prst="rect">
            <a:avLst/>
          </a:prstGeom>
        </p:spPr>
        <p:txBody>
          <a:bodyPr/>
          <a:lstStyle/>
          <a:p>
            <a:fld id="{0C01B653-C664-4A6B-857E-3A788319F3A6}" type="datetimeFigureOut">
              <a:rPr lang="fr-FR" smtClean="0"/>
              <a:t>23/11/2022</a:t>
            </a:fld>
            <a:endParaRPr lang="fr-FR" dirty="0"/>
          </a:p>
        </p:txBody>
      </p:sp>
      <p:sp>
        <p:nvSpPr>
          <p:cNvPr id="5" name="Espace réservé du pied de page 4">
            <a:extLst>
              <a:ext uri="{FF2B5EF4-FFF2-40B4-BE49-F238E27FC236}">
                <a16:creationId xmlns:a16="http://schemas.microsoft.com/office/drawing/2014/main" id="{DA69C662-557B-4C0D-B7A2-F7E025D699D6}"/>
              </a:ext>
            </a:extLst>
          </p:cNvPr>
          <p:cNvSpPr>
            <a:spLocks noGrp="1"/>
          </p:cNvSpPr>
          <p:nvPr>
            <p:ph type="ftr" sz="quarter" idx="11"/>
          </p:nvPr>
        </p:nvSpPr>
        <p:spPr>
          <a:xfrm>
            <a:off x="2271713" y="9182100"/>
            <a:ext cx="2314575" cy="527050"/>
          </a:xfrm>
          <a:prstGeom prst="rect">
            <a:avLst/>
          </a:prstGeom>
        </p:spPr>
        <p:txBody>
          <a:bodyPr/>
          <a:lstStyle/>
          <a:p>
            <a:endParaRPr lang="fr-FR" dirty="0"/>
          </a:p>
        </p:txBody>
      </p:sp>
      <p:sp>
        <p:nvSpPr>
          <p:cNvPr id="6" name="Espace réservé du numéro de diapositive 5">
            <a:extLst>
              <a:ext uri="{FF2B5EF4-FFF2-40B4-BE49-F238E27FC236}">
                <a16:creationId xmlns:a16="http://schemas.microsoft.com/office/drawing/2014/main" id="{BAF7669F-B0C2-4F95-B113-9A86ADC3F775}"/>
              </a:ext>
            </a:extLst>
          </p:cNvPr>
          <p:cNvSpPr>
            <a:spLocks noGrp="1"/>
          </p:cNvSpPr>
          <p:nvPr>
            <p:ph type="sldNum" sz="quarter" idx="12"/>
          </p:nvPr>
        </p:nvSpPr>
        <p:spPr>
          <a:xfrm>
            <a:off x="4843463" y="9182100"/>
            <a:ext cx="1543050" cy="527050"/>
          </a:xfrm>
          <a:prstGeom prst="rect">
            <a:avLst/>
          </a:prstGeom>
        </p:spPr>
        <p:txBody>
          <a:bodyPr/>
          <a:lstStyle/>
          <a:p>
            <a:fld id="{CC045A08-296B-4330-8D56-5634A75A89EB}" type="slidenum">
              <a:rPr lang="fr-FR" smtClean="0"/>
              <a:t>‹N°›</a:t>
            </a:fld>
            <a:endParaRPr lang="fr-FR" dirty="0"/>
          </a:p>
        </p:txBody>
      </p:sp>
    </p:spTree>
    <p:extLst>
      <p:ext uri="{BB962C8B-B14F-4D97-AF65-F5344CB8AC3E}">
        <p14:creationId xmlns:p14="http://schemas.microsoft.com/office/powerpoint/2010/main" val="13940328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93AF27-26D8-49A1-A0B0-472979A77800}"/>
              </a:ext>
            </a:extLst>
          </p:cNvPr>
          <p:cNvSpPr>
            <a:spLocks noGrp="1"/>
          </p:cNvSpPr>
          <p:nvPr>
            <p:ph type="title"/>
          </p:nvPr>
        </p:nvSpPr>
        <p:spPr>
          <a:xfrm>
            <a:off x="471488" y="527050"/>
            <a:ext cx="5915025" cy="1914525"/>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7216BC2B-625B-4C0C-99A0-22214E42FEA9}"/>
              </a:ext>
            </a:extLst>
          </p:cNvPr>
          <p:cNvSpPr>
            <a:spLocks noGrp="1"/>
          </p:cNvSpPr>
          <p:nvPr>
            <p:ph sz="half" idx="1"/>
          </p:nvPr>
        </p:nvSpPr>
        <p:spPr>
          <a:xfrm>
            <a:off x="471488" y="2636838"/>
            <a:ext cx="2881312" cy="6284912"/>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277FB29-4261-4CCD-BCCB-44A8F7A69F99}"/>
              </a:ext>
            </a:extLst>
          </p:cNvPr>
          <p:cNvSpPr>
            <a:spLocks noGrp="1"/>
          </p:cNvSpPr>
          <p:nvPr>
            <p:ph sz="half" idx="2"/>
          </p:nvPr>
        </p:nvSpPr>
        <p:spPr>
          <a:xfrm>
            <a:off x="3505200" y="2636838"/>
            <a:ext cx="2881313" cy="6284912"/>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21FA038-5BB5-4A3C-A55A-AFD8E67EA3C4}"/>
              </a:ext>
            </a:extLst>
          </p:cNvPr>
          <p:cNvSpPr>
            <a:spLocks noGrp="1"/>
          </p:cNvSpPr>
          <p:nvPr>
            <p:ph type="dt" sz="half" idx="10"/>
          </p:nvPr>
        </p:nvSpPr>
        <p:spPr>
          <a:xfrm>
            <a:off x="471488" y="9182100"/>
            <a:ext cx="1543050" cy="527050"/>
          </a:xfrm>
          <a:prstGeom prst="rect">
            <a:avLst/>
          </a:prstGeom>
        </p:spPr>
        <p:txBody>
          <a:bodyPr/>
          <a:lstStyle/>
          <a:p>
            <a:fld id="{0C01B653-C664-4A6B-857E-3A788319F3A6}" type="datetimeFigureOut">
              <a:rPr lang="fr-FR" smtClean="0"/>
              <a:t>23/11/2022</a:t>
            </a:fld>
            <a:endParaRPr lang="fr-FR" dirty="0"/>
          </a:p>
        </p:txBody>
      </p:sp>
      <p:sp>
        <p:nvSpPr>
          <p:cNvPr id="6" name="Espace réservé du pied de page 5">
            <a:extLst>
              <a:ext uri="{FF2B5EF4-FFF2-40B4-BE49-F238E27FC236}">
                <a16:creationId xmlns:a16="http://schemas.microsoft.com/office/drawing/2014/main" id="{5783C2AE-E6C9-4EE3-911D-EBDC872C95C6}"/>
              </a:ext>
            </a:extLst>
          </p:cNvPr>
          <p:cNvSpPr>
            <a:spLocks noGrp="1"/>
          </p:cNvSpPr>
          <p:nvPr>
            <p:ph type="ftr" sz="quarter" idx="11"/>
          </p:nvPr>
        </p:nvSpPr>
        <p:spPr>
          <a:xfrm>
            <a:off x="2271713" y="9182100"/>
            <a:ext cx="2314575" cy="527050"/>
          </a:xfrm>
          <a:prstGeom prst="rect">
            <a:avLst/>
          </a:prstGeom>
        </p:spPr>
        <p:txBody>
          <a:bodyPr/>
          <a:lstStyle/>
          <a:p>
            <a:endParaRPr lang="fr-FR" dirty="0"/>
          </a:p>
        </p:txBody>
      </p:sp>
      <p:sp>
        <p:nvSpPr>
          <p:cNvPr id="7" name="Espace réservé du numéro de diapositive 6">
            <a:extLst>
              <a:ext uri="{FF2B5EF4-FFF2-40B4-BE49-F238E27FC236}">
                <a16:creationId xmlns:a16="http://schemas.microsoft.com/office/drawing/2014/main" id="{D8021FBB-3E1D-4BBB-9EF4-CB87FF23F896}"/>
              </a:ext>
            </a:extLst>
          </p:cNvPr>
          <p:cNvSpPr>
            <a:spLocks noGrp="1"/>
          </p:cNvSpPr>
          <p:nvPr>
            <p:ph type="sldNum" sz="quarter" idx="12"/>
          </p:nvPr>
        </p:nvSpPr>
        <p:spPr>
          <a:xfrm>
            <a:off x="4843463" y="9182100"/>
            <a:ext cx="1543050" cy="527050"/>
          </a:xfrm>
          <a:prstGeom prst="rect">
            <a:avLst/>
          </a:prstGeom>
        </p:spPr>
        <p:txBody>
          <a:bodyPr/>
          <a:lstStyle/>
          <a:p>
            <a:fld id="{CC045A08-296B-4330-8D56-5634A75A89EB}" type="slidenum">
              <a:rPr lang="fr-FR" smtClean="0"/>
              <a:t>‹N°›</a:t>
            </a:fld>
            <a:endParaRPr lang="fr-FR" dirty="0"/>
          </a:p>
        </p:txBody>
      </p:sp>
    </p:spTree>
    <p:extLst>
      <p:ext uri="{BB962C8B-B14F-4D97-AF65-F5344CB8AC3E}">
        <p14:creationId xmlns:p14="http://schemas.microsoft.com/office/powerpoint/2010/main" val="2664296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71488" y="527050"/>
            <a:ext cx="5915025" cy="1914525"/>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471488" y="2636838"/>
            <a:ext cx="2881312" cy="6284912"/>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505200" y="2636838"/>
            <a:ext cx="2881313" cy="6284912"/>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471488" y="9182100"/>
            <a:ext cx="1543050" cy="527050"/>
          </a:xfrm>
          <a:prstGeom prst="rect">
            <a:avLst/>
          </a:prstGeom>
        </p:spPr>
        <p:txBody>
          <a:bodyPr/>
          <a:lstStyle/>
          <a:p>
            <a:endParaRPr lang="fr-FR" dirty="0"/>
          </a:p>
        </p:txBody>
      </p:sp>
      <p:sp>
        <p:nvSpPr>
          <p:cNvPr id="6" name="Espace réservé du pied de page 5"/>
          <p:cNvSpPr>
            <a:spLocks noGrp="1"/>
          </p:cNvSpPr>
          <p:nvPr>
            <p:ph type="ftr" sz="quarter" idx="11"/>
          </p:nvPr>
        </p:nvSpPr>
        <p:spPr>
          <a:xfrm>
            <a:off x="2271713" y="9182100"/>
            <a:ext cx="2314575" cy="527050"/>
          </a:xfrm>
          <a:prstGeom prst="rect">
            <a:avLst/>
          </a:prstGeom>
        </p:spPr>
        <p:txBody>
          <a:bodyPr/>
          <a:lstStyle/>
          <a:p>
            <a:endParaRPr lang="fr-FR" dirty="0"/>
          </a:p>
        </p:txBody>
      </p:sp>
      <p:sp>
        <p:nvSpPr>
          <p:cNvPr id="7" name="Espace réservé du numéro de diapositive 6"/>
          <p:cNvSpPr>
            <a:spLocks noGrp="1"/>
          </p:cNvSpPr>
          <p:nvPr>
            <p:ph type="sldNum" sz="quarter" idx="12"/>
          </p:nvPr>
        </p:nvSpPr>
        <p:spPr>
          <a:xfrm>
            <a:off x="4843463" y="9182100"/>
            <a:ext cx="1543050" cy="527050"/>
          </a:xfrm>
          <a:prstGeom prst="rect">
            <a:avLst/>
          </a:prstGeom>
        </p:spPr>
        <p:txBody>
          <a:bodyPr/>
          <a:lstStyle/>
          <a:p>
            <a:fld id="{9CDE34E7-10CD-431E-99B4-F0185164D1A7}" type="slidenum">
              <a:rPr lang="fr-FR" smtClean="0"/>
              <a:t>‹N°›</a:t>
            </a:fld>
            <a:endParaRPr lang="fr-FR" dirty="0"/>
          </a:p>
        </p:txBody>
      </p:sp>
    </p:spTree>
    <p:extLst>
      <p:ext uri="{BB962C8B-B14F-4D97-AF65-F5344CB8AC3E}">
        <p14:creationId xmlns:p14="http://schemas.microsoft.com/office/powerpoint/2010/main" val="34420498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9B8F1E-5685-47C0-81DB-71C56C64E6C6}"/>
              </a:ext>
            </a:extLst>
          </p:cNvPr>
          <p:cNvSpPr>
            <a:spLocks noGrp="1"/>
          </p:cNvSpPr>
          <p:nvPr>
            <p:ph type="title"/>
          </p:nvPr>
        </p:nvSpPr>
        <p:spPr>
          <a:xfrm>
            <a:off x="473075" y="527050"/>
            <a:ext cx="5915025" cy="1914525"/>
          </a:xfrm>
          <a:prstGeom prst="rect">
            <a:avLst/>
          </a:prstGeom>
        </p:spPr>
        <p:txBody>
          <a:bodyPr/>
          <a:lstStyle/>
          <a:p>
            <a:r>
              <a:rPr lang="fr-FR"/>
              <a:t>Modifiez le style du titre</a:t>
            </a:r>
          </a:p>
        </p:txBody>
      </p:sp>
      <p:sp>
        <p:nvSpPr>
          <p:cNvPr id="3" name="Espace réservé du texte 2">
            <a:extLst>
              <a:ext uri="{FF2B5EF4-FFF2-40B4-BE49-F238E27FC236}">
                <a16:creationId xmlns:a16="http://schemas.microsoft.com/office/drawing/2014/main" id="{5288AD46-5BB8-4F28-AC0E-B524DD3D9557}"/>
              </a:ext>
            </a:extLst>
          </p:cNvPr>
          <p:cNvSpPr>
            <a:spLocks noGrp="1"/>
          </p:cNvSpPr>
          <p:nvPr>
            <p:ph type="body" idx="1"/>
          </p:nvPr>
        </p:nvSpPr>
        <p:spPr>
          <a:xfrm>
            <a:off x="473075" y="2428875"/>
            <a:ext cx="2900363" cy="1189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54A43235-654D-4764-8341-0A5668FEB58A}"/>
              </a:ext>
            </a:extLst>
          </p:cNvPr>
          <p:cNvSpPr>
            <a:spLocks noGrp="1"/>
          </p:cNvSpPr>
          <p:nvPr>
            <p:ph sz="half" idx="2"/>
          </p:nvPr>
        </p:nvSpPr>
        <p:spPr>
          <a:xfrm>
            <a:off x="473075" y="3617913"/>
            <a:ext cx="2900363" cy="5322887"/>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21BC6D4-237F-4599-97F2-F33E44816E79}"/>
              </a:ext>
            </a:extLst>
          </p:cNvPr>
          <p:cNvSpPr>
            <a:spLocks noGrp="1"/>
          </p:cNvSpPr>
          <p:nvPr>
            <p:ph type="body" sz="quarter" idx="3"/>
          </p:nvPr>
        </p:nvSpPr>
        <p:spPr>
          <a:xfrm>
            <a:off x="3471863" y="2428875"/>
            <a:ext cx="2916237" cy="1189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37C984F8-3237-4824-B61D-21A56511903B}"/>
              </a:ext>
            </a:extLst>
          </p:cNvPr>
          <p:cNvSpPr>
            <a:spLocks noGrp="1"/>
          </p:cNvSpPr>
          <p:nvPr>
            <p:ph sz="quarter" idx="4"/>
          </p:nvPr>
        </p:nvSpPr>
        <p:spPr>
          <a:xfrm>
            <a:off x="3471863" y="3617913"/>
            <a:ext cx="2916237" cy="5322887"/>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974C153-E117-4BFD-90BD-5C72E0FA5B25}"/>
              </a:ext>
            </a:extLst>
          </p:cNvPr>
          <p:cNvSpPr>
            <a:spLocks noGrp="1"/>
          </p:cNvSpPr>
          <p:nvPr>
            <p:ph type="dt" sz="half" idx="10"/>
          </p:nvPr>
        </p:nvSpPr>
        <p:spPr>
          <a:xfrm>
            <a:off x="471488" y="9182100"/>
            <a:ext cx="1543050" cy="527050"/>
          </a:xfrm>
          <a:prstGeom prst="rect">
            <a:avLst/>
          </a:prstGeom>
        </p:spPr>
        <p:txBody>
          <a:bodyPr/>
          <a:lstStyle/>
          <a:p>
            <a:fld id="{0C01B653-C664-4A6B-857E-3A788319F3A6}" type="datetimeFigureOut">
              <a:rPr lang="fr-FR" smtClean="0"/>
              <a:t>23/11/2022</a:t>
            </a:fld>
            <a:endParaRPr lang="fr-FR" dirty="0"/>
          </a:p>
        </p:txBody>
      </p:sp>
      <p:sp>
        <p:nvSpPr>
          <p:cNvPr id="8" name="Espace réservé du pied de page 7">
            <a:extLst>
              <a:ext uri="{FF2B5EF4-FFF2-40B4-BE49-F238E27FC236}">
                <a16:creationId xmlns:a16="http://schemas.microsoft.com/office/drawing/2014/main" id="{61089D08-0AEA-4B2D-9EF5-1115D2EFE36F}"/>
              </a:ext>
            </a:extLst>
          </p:cNvPr>
          <p:cNvSpPr>
            <a:spLocks noGrp="1"/>
          </p:cNvSpPr>
          <p:nvPr>
            <p:ph type="ftr" sz="quarter" idx="11"/>
          </p:nvPr>
        </p:nvSpPr>
        <p:spPr>
          <a:xfrm>
            <a:off x="2271713" y="9182100"/>
            <a:ext cx="2314575" cy="527050"/>
          </a:xfrm>
          <a:prstGeom prst="rect">
            <a:avLst/>
          </a:prstGeom>
        </p:spPr>
        <p:txBody>
          <a:bodyPr/>
          <a:lstStyle/>
          <a:p>
            <a:endParaRPr lang="fr-FR" dirty="0"/>
          </a:p>
        </p:txBody>
      </p:sp>
      <p:sp>
        <p:nvSpPr>
          <p:cNvPr id="9" name="Espace réservé du numéro de diapositive 8">
            <a:extLst>
              <a:ext uri="{FF2B5EF4-FFF2-40B4-BE49-F238E27FC236}">
                <a16:creationId xmlns:a16="http://schemas.microsoft.com/office/drawing/2014/main" id="{7FB373AD-CE30-441C-ABF6-3849F41F2C19}"/>
              </a:ext>
            </a:extLst>
          </p:cNvPr>
          <p:cNvSpPr>
            <a:spLocks noGrp="1"/>
          </p:cNvSpPr>
          <p:nvPr>
            <p:ph type="sldNum" sz="quarter" idx="12"/>
          </p:nvPr>
        </p:nvSpPr>
        <p:spPr>
          <a:xfrm>
            <a:off x="4843463" y="9182100"/>
            <a:ext cx="1543050" cy="527050"/>
          </a:xfrm>
          <a:prstGeom prst="rect">
            <a:avLst/>
          </a:prstGeom>
        </p:spPr>
        <p:txBody>
          <a:bodyPr/>
          <a:lstStyle/>
          <a:p>
            <a:fld id="{CC045A08-296B-4330-8D56-5634A75A89EB}" type="slidenum">
              <a:rPr lang="fr-FR" smtClean="0"/>
              <a:t>‹N°›</a:t>
            </a:fld>
            <a:endParaRPr lang="fr-FR" dirty="0"/>
          </a:p>
        </p:txBody>
      </p:sp>
    </p:spTree>
    <p:extLst>
      <p:ext uri="{BB962C8B-B14F-4D97-AF65-F5344CB8AC3E}">
        <p14:creationId xmlns:p14="http://schemas.microsoft.com/office/powerpoint/2010/main" val="27213227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4CA022-B8FF-45FC-844F-59789C318FE7}"/>
              </a:ext>
            </a:extLst>
          </p:cNvPr>
          <p:cNvSpPr>
            <a:spLocks noGrp="1"/>
          </p:cNvSpPr>
          <p:nvPr>
            <p:ph type="title"/>
          </p:nvPr>
        </p:nvSpPr>
        <p:spPr>
          <a:xfrm>
            <a:off x="471488" y="527050"/>
            <a:ext cx="5915025" cy="1914525"/>
          </a:xfrm>
          <a:prstGeom prst="rect">
            <a:avLst/>
          </a:prstGeom>
        </p:spPr>
        <p:txBody>
          <a:bodyPr/>
          <a:lstStyle/>
          <a:p>
            <a:r>
              <a:rPr lang="fr-FR"/>
              <a:t>Modifiez le style du titre</a:t>
            </a:r>
          </a:p>
        </p:txBody>
      </p:sp>
      <p:sp>
        <p:nvSpPr>
          <p:cNvPr id="3" name="Espace réservé de la date 2">
            <a:extLst>
              <a:ext uri="{FF2B5EF4-FFF2-40B4-BE49-F238E27FC236}">
                <a16:creationId xmlns:a16="http://schemas.microsoft.com/office/drawing/2014/main" id="{A7481040-BA8A-4C34-BE6F-4CFF61BDDA3C}"/>
              </a:ext>
            </a:extLst>
          </p:cNvPr>
          <p:cNvSpPr>
            <a:spLocks noGrp="1"/>
          </p:cNvSpPr>
          <p:nvPr>
            <p:ph type="dt" sz="half" idx="10"/>
          </p:nvPr>
        </p:nvSpPr>
        <p:spPr>
          <a:xfrm>
            <a:off x="471488" y="9182100"/>
            <a:ext cx="1543050" cy="527050"/>
          </a:xfrm>
          <a:prstGeom prst="rect">
            <a:avLst/>
          </a:prstGeom>
        </p:spPr>
        <p:txBody>
          <a:bodyPr/>
          <a:lstStyle/>
          <a:p>
            <a:fld id="{0C01B653-C664-4A6B-857E-3A788319F3A6}" type="datetimeFigureOut">
              <a:rPr lang="fr-FR" smtClean="0"/>
              <a:t>23/11/2022</a:t>
            </a:fld>
            <a:endParaRPr lang="fr-FR" dirty="0"/>
          </a:p>
        </p:txBody>
      </p:sp>
      <p:sp>
        <p:nvSpPr>
          <p:cNvPr id="4" name="Espace réservé du pied de page 3">
            <a:extLst>
              <a:ext uri="{FF2B5EF4-FFF2-40B4-BE49-F238E27FC236}">
                <a16:creationId xmlns:a16="http://schemas.microsoft.com/office/drawing/2014/main" id="{DA10FBC7-351D-4857-9C4C-F2D531589A20}"/>
              </a:ext>
            </a:extLst>
          </p:cNvPr>
          <p:cNvSpPr>
            <a:spLocks noGrp="1"/>
          </p:cNvSpPr>
          <p:nvPr>
            <p:ph type="ftr" sz="quarter" idx="11"/>
          </p:nvPr>
        </p:nvSpPr>
        <p:spPr>
          <a:xfrm>
            <a:off x="2271713" y="9182100"/>
            <a:ext cx="2314575" cy="527050"/>
          </a:xfrm>
          <a:prstGeom prst="rect">
            <a:avLst/>
          </a:prstGeom>
        </p:spPr>
        <p:txBody>
          <a:bodyPr/>
          <a:lstStyle/>
          <a:p>
            <a:endParaRPr lang="fr-FR" dirty="0"/>
          </a:p>
        </p:txBody>
      </p:sp>
      <p:sp>
        <p:nvSpPr>
          <p:cNvPr id="5" name="Espace réservé du numéro de diapositive 4">
            <a:extLst>
              <a:ext uri="{FF2B5EF4-FFF2-40B4-BE49-F238E27FC236}">
                <a16:creationId xmlns:a16="http://schemas.microsoft.com/office/drawing/2014/main" id="{70692E51-5834-4836-A1F2-07B1170A67A4}"/>
              </a:ext>
            </a:extLst>
          </p:cNvPr>
          <p:cNvSpPr>
            <a:spLocks noGrp="1"/>
          </p:cNvSpPr>
          <p:nvPr>
            <p:ph type="sldNum" sz="quarter" idx="12"/>
          </p:nvPr>
        </p:nvSpPr>
        <p:spPr>
          <a:xfrm>
            <a:off x="4843463" y="9182100"/>
            <a:ext cx="1543050" cy="527050"/>
          </a:xfrm>
          <a:prstGeom prst="rect">
            <a:avLst/>
          </a:prstGeom>
        </p:spPr>
        <p:txBody>
          <a:bodyPr/>
          <a:lstStyle/>
          <a:p>
            <a:fld id="{CC045A08-296B-4330-8D56-5634A75A89EB}" type="slidenum">
              <a:rPr lang="fr-FR" smtClean="0"/>
              <a:t>‹N°›</a:t>
            </a:fld>
            <a:endParaRPr lang="fr-FR" dirty="0"/>
          </a:p>
        </p:txBody>
      </p:sp>
    </p:spTree>
    <p:extLst>
      <p:ext uri="{BB962C8B-B14F-4D97-AF65-F5344CB8AC3E}">
        <p14:creationId xmlns:p14="http://schemas.microsoft.com/office/powerpoint/2010/main" val="22434592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9D1317B-D1B7-446D-B26F-B23E3F048D6C}"/>
              </a:ext>
            </a:extLst>
          </p:cNvPr>
          <p:cNvSpPr>
            <a:spLocks noGrp="1"/>
          </p:cNvSpPr>
          <p:nvPr>
            <p:ph type="dt" sz="half" idx="10"/>
          </p:nvPr>
        </p:nvSpPr>
        <p:spPr>
          <a:xfrm>
            <a:off x="471488" y="9182100"/>
            <a:ext cx="1543050" cy="527050"/>
          </a:xfrm>
          <a:prstGeom prst="rect">
            <a:avLst/>
          </a:prstGeom>
        </p:spPr>
        <p:txBody>
          <a:bodyPr/>
          <a:lstStyle/>
          <a:p>
            <a:fld id="{0C01B653-C664-4A6B-857E-3A788319F3A6}" type="datetimeFigureOut">
              <a:rPr lang="fr-FR" smtClean="0"/>
              <a:t>23/11/2022</a:t>
            </a:fld>
            <a:endParaRPr lang="fr-FR" dirty="0"/>
          </a:p>
        </p:txBody>
      </p:sp>
      <p:sp>
        <p:nvSpPr>
          <p:cNvPr id="3" name="Espace réservé du pied de page 2">
            <a:extLst>
              <a:ext uri="{FF2B5EF4-FFF2-40B4-BE49-F238E27FC236}">
                <a16:creationId xmlns:a16="http://schemas.microsoft.com/office/drawing/2014/main" id="{056B85B0-F90B-4441-992A-FF0FB5474A76}"/>
              </a:ext>
            </a:extLst>
          </p:cNvPr>
          <p:cNvSpPr>
            <a:spLocks noGrp="1"/>
          </p:cNvSpPr>
          <p:nvPr>
            <p:ph type="ftr" sz="quarter" idx="11"/>
          </p:nvPr>
        </p:nvSpPr>
        <p:spPr>
          <a:xfrm>
            <a:off x="2271713" y="9182100"/>
            <a:ext cx="2314575" cy="527050"/>
          </a:xfrm>
          <a:prstGeom prst="rect">
            <a:avLst/>
          </a:prstGeom>
        </p:spPr>
        <p:txBody>
          <a:bodyPr/>
          <a:lstStyle/>
          <a:p>
            <a:endParaRPr lang="fr-FR" dirty="0"/>
          </a:p>
        </p:txBody>
      </p:sp>
      <p:sp>
        <p:nvSpPr>
          <p:cNvPr id="4" name="Espace réservé du numéro de diapositive 3">
            <a:extLst>
              <a:ext uri="{FF2B5EF4-FFF2-40B4-BE49-F238E27FC236}">
                <a16:creationId xmlns:a16="http://schemas.microsoft.com/office/drawing/2014/main" id="{8F80A864-F649-4A48-939F-2E1939025F31}"/>
              </a:ext>
            </a:extLst>
          </p:cNvPr>
          <p:cNvSpPr>
            <a:spLocks noGrp="1"/>
          </p:cNvSpPr>
          <p:nvPr>
            <p:ph type="sldNum" sz="quarter" idx="12"/>
          </p:nvPr>
        </p:nvSpPr>
        <p:spPr>
          <a:xfrm>
            <a:off x="4843463" y="9182100"/>
            <a:ext cx="1543050" cy="527050"/>
          </a:xfrm>
          <a:prstGeom prst="rect">
            <a:avLst/>
          </a:prstGeom>
        </p:spPr>
        <p:txBody>
          <a:bodyPr/>
          <a:lstStyle/>
          <a:p>
            <a:fld id="{CC045A08-296B-4330-8D56-5634A75A89EB}" type="slidenum">
              <a:rPr lang="fr-FR" smtClean="0"/>
              <a:t>‹N°›</a:t>
            </a:fld>
            <a:endParaRPr lang="fr-FR" dirty="0"/>
          </a:p>
        </p:txBody>
      </p:sp>
    </p:spTree>
    <p:extLst>
      <p:ext uri="{BB962C8B-B14F-4D97-AF65-F5344CB8AC3E}">
        <p14:creationId xmlns:p14="http://schemas.microsoft.com/office/powerpoint/2010/main" val="7506260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0DDB5A-976E-4C31-9A8D-EC0E4EAF93C7}"/>
              </a:ext>
            </a:extLst>
          </p:cNvPr>
          <p:cNvSpPr>
            <a:spLocks noGrp="1"/>
          </p:cNvSpPr>
          <p:nvPr>
            <p:ph type="title"/>
          </p:nvPr>
        </p:nvSpPr>
        <p:spPr>
          <a:xfrm>
            <a:off x="473075" y="660400"/>
            <a:ext cx="2211388" cy="2311400"/>
          </a:xfrm>
          <a:prstGeom prst="rect">
            <a:avLst/>
          </a:prstGeo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096636C-9938-46B5-908E-2D5BF3FF9B1D}"/>
              </a:ext>
            </a:extLst>
          </p:cNvPr>
          <p:cNvSpPr>
            <a:spLocks noGrp="1"/>
          </p:cNvSpPr>
          <p:nvPr>
            <p:ph idx="1"/>
          </p:nvPr>
        </p:nvSpPr>
        <p:spPr>
          <a:xfrm>
            <a:off x="2916238" y="1425575"/>
            <a:ext cx="3471862" cy="70405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A080398-2A4A-489C-848D-D0E095434356}"/>
              </a:ext>
            </a:extLst>
          </p:cNvPr>
          <p:cNvSpPr>
            <a:spLocks noGrp="1"/>
          </p:cNvSpPr>
          <p:nvPr>
            <p:ph type="body" sz="half" idx="2"/>
          </p:nvPr>
        </p:nvSpPr>
        <p:spPr>
          <a:xfrm>
            <a:off x="473075" y="2971800"/>
            <a:ext cx="2211388" cy="55054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77A515C0-0E0E-462D-B4B1-37FD414AB42E}"/>
              </a:ext>
            </a:extLst>
          </p:cNvPr>
          <p:cNvSpPr>
            <a:spLocks noGrp="1"/>
          </p:cNvSpPr>
          <p:nvPr>
            <p:ph type="dt" sz="half" idx="10"/>
          </p:nvPr>
        </p:nvSpPr>
        <p:spPr>
          <a:xfrm>
            <a:off x="471488" y="9182100"/>
            <a:ext cx="1543050" cy="527050"/>
          </a:xfrm>
          <a:prstGeom prst="rect">
            <a:avLst/>
          </a:prstGeom>
        </p:spPr>
        <p:txBody>
          <a:bodyPr/>
          <a:lstStyle/>
          <a:p>
            <a:fld id="{0C01B653-C664-4A6B-857E-3A788319F3A6}" type="datetimeFigureOut">
              <a:rPr lang="fr-FR" smtClean="0"/>
              <a:t>23/11/2022</a:t>
            </a:fld>
            <a:endParaRPr lang="fr-FR" dirty="0"/>
          </a:p>
        </p:txBody>
      </p:sp>
      <p:sp>
        <p:nvSpPr>
          <p:cNvPr id="6" name="Espace réservé du pied de page 5">
            <a:extLst>
              <a:ext uri="{FF2B5EF4-FFF2-40B4-BE49-F238E27FC236}">
                <a16:creationId xmlns:a16="http://schemas.microsoft.com/office/drawing/2014/main" id="{DED7D1EB-EFB6-4E54-8A90-8A42D09AC19E}"/>
              </a:ext>
            </a:extLst>
          </p:cNvPr>
          <p:cNvSpPr>
            <a:spLocks noGrp="1"/>
          </p:cNvSpPr>
          <p:nvPr>
            <p:ph type="ftr" sz="quarter" idx="11"/>
          </p:nvPr>
        </p:nvSpPr>
        <p:spPr>
          <a:xfrm>
            <a:off x="2271713" y="9182100"/>
            <a:ext cx="2314575" cy="527050"/>
          </a:xfrm>
          <a:prstGeom prst="rect">
            <a:avLst/>
          </a:prstGeom>
        </p:spPr>
        <p:txBody>
          <a:bodyPr/>
          <a:lstStyle/>
          <a:p>
            <a:endParaRPr lang="fr-FR" dirty="0"/>
          </a:p>
        </p:txBody>
      </p:sp>
      <p:sp>
        <p:nvSpPr>
          <p:cNvPr id="7" name="Espace réservé du numéro de diapositive 6">
            <a:extLst>
              <a:ext uri="{FF2B5EF4-FFF2-40B4-BE49-F238E27FC236}">
                <a16:creationId xmlns:a16="http://schemas.microsoft.com/office/drawing/2014/main" id="{DA1EF57A-BD2E-4D47-8976-6AA77F4EE289}"/>
              </a:ext>
            </a:extLst>
          </p:cNvPr>
          <p:cNvSpPr>
            <a:spLocks noGrp="1"/>
          </p:cNvSpPr>
          <p:nvPr>
            <p:ph type="sldNum" sz="quarter" idx="12"/>
          </p:nvPr>
        </p:nvSpPr>
        <p:spPr>
          <a:xfrm>
            <a:off x="4843463" y="9182100"/>
            <a:ext cx="1543050" cy="527050"/>
          </a:xfrm>
          <a:prstGeom prst="rect">
            <a:avLst/>
          </a:prstGeom>
        </p:spPr>
        <p:txBody>
          <a:bodyPr/>
          <a:lstStyle/>
          <a:p>
            <a:fld id="{CC045A08-296B-4330-8D56-5634A75A89EB}" type="slidenum">
              <a:rPr lang="fr-FR" smtClean="0"/>
              <a:t>‹N°›</a:t>
            </a:fld>
            <a:endParaRPr lang="fr-FR" dirty="0"/>
          </a:p>
        </p:txBody>
      </p:sp>
    </p:spTree>
    <p:extLst>
      <p:ext uri="{BB962C8B-B14F-4D97-AF65-F5344CB8AC3E}">
        <p14:creationId xmlns:p14="http://schemas.microsoft.com/office/powerpoint/2010/main" val="37081393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FF69AB-DE54-4D04-8900-CECB3A2C571E}"/>
              </a:ext>
            </a:extLst>
          </p:cNvPr>
          <p:cNvSpPr>
            <a:spLocks noGrp="1"/>
          </p:cNvSpPr>
          <p:nvPr>
            <p:ph type="title"/>
          </p:nvPr>
        </p:nvSpPr>
        <p:spPr>
          <a:xfrm>
            <a:off x="473075" y="660400"/>
            <a:ext cx="2211388" cy="2311400"/>
          </a:xfrm>
          <a:prstGeom prst="rect">
            <a:avLst/>
          </a:prstGeo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A4A4370-4381-407D-A684-48341F8236FC}"/>
              </a:ext>
            </a:extLst>
          </p:cNvPr>
          <p:cNvSpPr>
            <a:spLocks noGrp="1"/>
          </p:cNvSpPr>
          <p:nvPr>
            <p:ph type="pic" idx="1"/>
          </p:nvPr>
        </p:nvSpPr>
        <p:spPr>
          <a:xfrm>
            <a:off x="2916238" y="1425575"/>
            <a:ext cx="3471862" cy="70405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FD4E0258-0105-4445-B92A-52F21066AC27}"/>
              </a:ext>
            </a:extLst>
          </p:cNvPr>
          <p:cNvSpPr>
            <a:spLocks noGrp="1"/>
          </p:cNvSpPr>
          <p:nvPr>
            <p:ph type="body" sz="half" idx="2"/>
          </p:nvPr>
        </p:nvSpPr>
        <p:spPr>
          <a:xfrm>
            <a:off x="473075" y="2971800"/>
            <a:ext cx="2211388" cy="55054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B2C30A1D-377F-41F7-A3A1-98363F7B3DBF}"/>
              </a:ext>
            </a:extLst>
          </p:cNvPr>
          <p:cNvSpPr>
            <a:spLocks noGrp="1"/>
          </p:cNvSpPr>
          <p:nvPr>
            <p:ph type="dt" sz="half" idx="10"/>
          </p:nvPr>
        </p:nvSpPr>
        <p:spPr>
          <a:xfrm>
            <a:off x="471488" y="9182100"/>
            <a:ext cx="1543050" cy="527050"/>
          </a:xfrm>
          <a:prstGeom prst="rect">
            <a:avLst/>
          </a:prstGeom>
        </p:spPr>
        <p:txBody>
          <a:bodyPr/>
          <a:lstStyle/>
          <a:p>
            <a:fld id="{0C01B653-C664-4A6B-857E-3A788319F3A6}" type="datetimeFigureOut">
              <a:rPr lang="fr-FR" smtClean="0"/>
              <a:t>23/11/2022</a:t>
            </a:fld>
            <a:endParaRPr lang="fr-FR" dirty="0"/>
          </a:p>
        </p:txBody>
      </p:sp>
      <p:sp>
        <p:nvSpPr>
          <p:cNvPr id="6" name="Espace réservé du pied de page 5">
            <a:extLst>
              <a:ext uri="{FF2B5EF4-FFF2-40B4-BE49-F238E27FC236}">
                <a16:creationId xmlns:a16="http://schemas.microsoft.com/office/drawing/2014/main" id="{A4DA74F8-130C-43FB-B529-7A1A0454B1D7}"/>
              </a:ext>
            </a:extLst>
          </p:cNvPr>
          <p:cNvSpPr>
            <a:spLocks noGrp="1"/>
          </p:cNvSpPr>
          <p:nvPr>
            <p:ph type="ftr" sz="quarter" idx="11"/>
          </p:nvPr>
        </p:nvSpPr>
        <p:spPr>
          <a:xfrm>
            <a:off x="2271713" y="9182100"/>
            <a:ext cx="2314575" cy="527050"/>
          </a:xfrm>
          <a:prstGeom prst="rect">
            <a:avLst/>
          </a:prstGeom>
        </p:spPr>
        <p:txBody>
          <a:bodyPr/>
          <a:lstStyle/>
          <a:p>
            <a:endParaRPr lang="fr-FR" dirty="0"/>
          </a:p>
        </p:txBody>
      </p:sp>
      <p:sp>
        <p:nvSpPr>
          <p:cNvPr id="7" name="Espace réservé du numéro de diapositive 6">
            <a:extLst>
              <a:ext uri="{FF2B5EF4-FFF2-40B4-BE49-F238E27FC236}">
                <a16:creationId xmlns:a16="http://schemas.microsoft.com/office/drawing/2014/main" id="{61FD14DE-93DC-4406-A7B5-B2B066FBDDB4}"/>
              </a:ext>
            </a:extLst>
          </p:cNvPr>
          <p:cNvSpPr>
            <a:spLocks noGrp="1"/>
          </p:cNvSpPr>
          <p:nvPr>
            <p:ph type="sldNum" sz="quarter" idx="12"/>
          </p:nvPr>
        </p:nvSpPr>
        <p:spPr>
          <a:xfrm>
            <a:off x="4843463" y="9182100"/>
            <a:ext cx="1543050" cy="527050"/>
          </a:xfrm>
          <a:prstGeom prst="rect">
            <a:avLst/>
          </a:prstGeom>
        </p:spPr>
        <p:txBody>
          <a:bodyPr/>
          <a:lstStyle/>
          <a:p>
            <a:fld id="{CC045A08-296B-4330-8D56-5634A75A89EB}" type="slidenum">
              <a:rPr lang="fr-FR" smtClean="0"/>
              <a:t>‹N°›</a:t>
            </a:fld>
            <a:endParaRPr lang="fr-FR" dirty="0"/>
          </a:p>
        </p:txBody>
      </p:sp>
    </p:spTree>
    <p:extLst>
      <p:ext uri="{BB962C8B-B14F-4D97-AF65-F5344CB8AC3E}">
        <p14:creationId xmlns:p14="http://schemas.microsoft.com/office/powerpoint/2010/main" val="9300371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803FD6-8678-4268-951F-61707A648C10}"/>
              </a:ext>
            </a:extLst>
          </p:cNvPr>
          <p:cNvSpPr>
            <a:spLocks noGrp="1"/>
          </p:cNvSpPr>
          <p:nvPr>
            <p:ph type="title"/>
          </p:nvPr>
        </p:nvSpPr>
        <p:spPr>
          <a:xfrm>
            <a:off x="471488" y="527050"/>
            <a:ext cx="5915025" cy="1914525"/>
          </a:xfrm>
          <a:prstGeom prst="rect">
            <a:avLst/>
          </a:prstGeom>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684DFBD-AB39-4256-97C5-664A98E2B30C}"/>
              </a:ext>
            </a:extLst>
          </p:cNvPr>
          <p:cNvSpPr>
            <a:spLocks noGrp="1"/>
          </p:cNvSpPr>
          <p:nvPr>
            <p:ph type="body" orient="vert" idx="1"/>
          </p:nvPr>
        </p:nvSpPr>
        <p:spPr>
          <a:xfrm>
            <a:off x="471488" y="2636838"/>
            <a:ext cx="5915025" cy="6284912"/>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F996CB5-9D81-4561-A735-37C4F050BBB1}"/>
              </a:ext>
            </a:extLst>
          </p:cNvPr>
          <p:cNvSpPr>
            <a:spLocks noGrp="1"/>
          </p:cNvSpPr>
          <p:nvPr>
            <p:ph type="dt" sz="half" idx="10"/>
          </p:nvPr>
        </p:nvSpPr>
        <p:spPr>
          <a:xfrm>
            <a:off x="471488" y="9182100"/>
            <a:ext cx="1543050" cy="527050"/>
          </a:xfrm>
          <a:prstGeom prst="rect">
            <a:avLst/>
          </a:prstGeom>
        </p:spPr>
        <p:txBody>
          <a:bodyPr/>
          <a:lstStyle/>
          <a:p>
            <a:fld id="{0C01B653-C664-4A6B-857E-3A788319F3A6}" type="datetimeFigureOut">
              <a:rPr lang="fr-FR" smtClean="0"/>
              <a:t>23/11/2022</a:t>
            </a:fld>
            <a:endParaRPr lang="fr-FR" dirty="0"/>
          </a:p>
        </p:txBody>
      </p:sp>
      <p:sp>
        <p:nvSpPr>
          <p:cNvPr id="5" name="Espace réservé du pied de page 4">
            <a:extLst>
              <a:ext uri="{FF2B5EF4-FFF2-40B4-BE49-F238E27FC236}">
                <a16:creationId xmlns:a16="http://schemas.microsoft.com/office/drawing/2014/main" id="{FD9BB890-61CC-4786-A2F4-0A6209D6B238}"/>
              </a:ext>
            </a:extLst>
          </p:cNvPr>
          <p:cNvSpPr>
            <a:spLocks noGrp="1"/>
          </p:cNvSpPr>
          <p:nvPr>
            <p:ph type="ftr" sz="quarter" idx="11"/>
          </p:nvPr>
        </p:nvSpPr>
        <p:spPr>
          <a:xfrm>
            <a:off x="2271713" y="9182100"/>
            <a:ext cx="2314575" cy="527050"/>
          </a:xfrm>
          <a:prstGeom prst="rect">
            <a:avLst/>
          </a:prstGeom>
        </p:spPr>
        <p:txBody>
          <a:bodyPr/>
          <a:lstStyle/>
          <a:p>
            <a:endParaRPr lang="fr-FR" dirty="0"/>
          </a:p>
        </p:txBody>
      </p:sp>
      <p:sp>
        <p:nvSpPr>
          <p:cNvPr id="6" name="Espace réservé du numéro de diapositive 5">
            <a:extLst>
              <a:ext uri="{FF2B5EF4-FFF2-40B4-BE49-F238E27FC236}">
                <a16:creationId xmlns:a16="http://schemas.microsoft.com/office/drawing/2014/main" id="{A6FFF4AA-C6D4-4F72-A815-D19D7B540EFB}"/>
              </a:ext>
            </a:extLst>
          </p:cNvPr>
          <p:cNvSpPr>
            <a:spLocks noGrp="1"/>
          </p:cNvSpPr>
          <p:nvPr>
            <p:ph type="sldNum" sz="quarter" idx="12"/>
          </p:nvPr>
        </p:nvSpPr>
        <p:spPr>
          <a:xfrm>
            <a:off x="4843463" y="9182100"/>
            <a:ext cx="1543050" cy="527050"/>
          </a:xfrm>
          <a:prstGeom prst="rect">
            <a:avLst/>
          </a:prstGeom>
        </p:spPr>
        <p:txBody>
          <a:bodyPr/>
          <a:lstStyle/>
          <a:p>
            <a:fld id="{CC045A08-296B-4330-8D56-5634A75A89EB}" type="slidenum">
              <a:rPr lang="fr-FR" smtClean="0"/>
              <a:t>‹N°›</a:t>
            </a:fld>
            <a:endParaRPr lang="fr-FR" dirty="0"/>
          </a:p>
        </p:txBody>
      </p:sp>
    </p:spTree>
    <p:extLst>
      <p:ext uri="{BB962C8B-B14F-4D97-AF65-F5344CB8AC3E}">
        <p14:creationId xmlns:p14="http://schemas.microsoft.com/office/powerpoint/2010/main" val="29073079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C5CD367-1843-4DC3-9279-FE0583C50E34}"/>
              </a:ext>
            </a:extLst>
          </p:cNvPr>
          <p:cNvSpPr>
            <a:spLocks noGrp="1"/>
          </p:cNvSpPr>
          <p:nvPr>
            <p:ph type="title" orient="vert"/>
          </p:nvPr>
        </p:nvSpPr>
        <p:spPr>
          <a:xfrm>
            <a:off x="4908550" y="527050"/>
            <a:ext cx="1477963" cy="8394700"/>
          </a:xfrm>
          <a:prstGeom prst="rect">
            <a:avLst/>
          </a:prstGeo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7C310B4-59F7-49A5-8855-A25C24839819}"/>
              </a:ext>
            </a:extLst>
          </p:cNvPr>
          <p:cNvSpPr>
            <a:spLocks noGrp="1"/>
          </p:cNvSpPr>
          <p:nvPr>
            <p:ph type="body" orient="vert" idx="1"/>
          </p:nvPr>
        </p:nvSpPr>
        <p:spPr>
          <a:xfrm>
            <a:off x="471488" y="527050"/>
            <a:ext cx="4284662" cy="8394700"/>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219D6DC-93B9-4587-A3C6-792BC0306D1C}"/>
              </a:ext>
            </a:extLst>
          </p:cNvPr>
          <p:cNvSpPr>
            <a:spLocks noGrp="1"/>
          </p:cNvSpPr>
          <p:nvPr>
            <p:ph type="dt" sz="half" idx="10"/>
          </p:nvPr>
        </p:nvSpPr>
        <p:spPr>
          <a:xfrm>
            <a:off x="471488" y="9182100"/>
            <a:ext cx="1543050" cy="527050"/>
          </a:xfrm>
          <a:prstGeom prst="rect">
            <a:avLst/>
          </a:prstGeom>
        </p:spPr>
        <p:txBody>
          <a:bodyPr/>
          <a:lstStyle/>
          <a:p>
            <a:fld id="{0C01B653-C664-4A6B-857E-3A788319F3A6}" type="datetimeFigureOut">
              <a:rPr lang="fr-FR" smtClean="0"/>
              <a:t>23/11/2022</a:t>
            </a:fld>
            <a:endParaRPr lang="fr-FR" dirty="0"/>
          </a:p>
        </p:txBody>
      </p:sp>
      <p:sp>
        <p:nvSpPr>
          <p:cNvPr id="5" name="Espace réservé du pied de page 4">
            <a:extLst>
              <a:ext uri="{FF2B5EF4-FFF2-40B4-BE49-F238E27FC236}">
                <a16:creationId xmlns:a16="http://schemas.microsoft.com/office/drawing/2014/main" id="{CF100719-2990-434B-9523-8DE9F9E11FD7}"/>
              </a:ext>
            </a:extLst>
          </p:cNvPr>
          <p:cNvSpPr>
            <a:spLocks noGrp="1"/>
          </p:cNvSpPr>
          <p:nvPr>
            <p:ph type="ftr" sz="quarter" idx="11"/>
          </p:nvPr>
        </p:nvSpPr>
        <p:spPr>
          <a:xfrm>
            <a:off x="2271713" y="9182100"/>
            <a:ext cx="2314575" cy="527050"/>
          </a:xfrm>
          <a:prstGeom prst="rect">
            <a:avLst/>
          </a:prstGeom>
        </p:spPr>
        <p:txBody>
          <a:bodyPr/>
          <a:lstStyle/>
          <a:p>
            <a:endParaRPr lang="fr-FR" dirty="0"/>
          </a:p>
        </p:txBody>
      </p:sp>
      <p:sp>
        <p:nvSpPr>
          <p:cNvPr id="6" name="Espace réservé du numéro de diapositive 5">
            <a:extLst>
              <a:ext uri="{FF2B5EF4-FFF2-40B4-BE49-F238E27FC236}">
                <a16:creationId xmlns:a16="http://schemas.microsoft.com/office/drawing/2014/main" id="{AE3D94AF-7C1A-465F-9F09-0F6A4A784E5C}"/>
              </a:ext>
            </a:extLst>
          </p:cNvPr>
          <p:cNvSpPr>
            <a:spLocks noGrp="1"/>
          </p:cNvSpPr>
          <p:nvPr>
            <p:ph type="sldNum" sz="quarter" idx="12"/>
          </p:nvPr>
        </p:nvSpPr>
        <p:spPr>
          <a:xfrm>
            <a:off x="4843463" y="9182100"/>
            <a:ext cx="1543050" cy="527050"/>
          </a:xfrm>
          <a:prstGeom prst="rect">
            <a:avLst/>
          </a:prstGeom>
        </p:spPr>
        <p:txBody>
          <a:bodyPr/>
          <a:lstStyle/>
          <a:p>
            <a:fld id="{CC045A08-296B-4330-8D56-5634A75A89EB}" type="slidenum">
              <a:rPr lang="fr-FR" smtClean="0"/>
              <a:t>‹N°›</a:t>
            </a:fld>
            <a:endParaRPr lang="fr-FR" dirty="0"/>
          </a:p>
        </p:txBody>
      </p:sp>
    </p:spTree>
    <p:extLst>
      <p:ext uri="{BB962C8B-B14F-4D97-AF65-F5344CB8AC3E}">
        <p14:creationId xmlns:p14="http://schemas.microsoft.com/office/powerpoint/2010/main" val="1515152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73075" y="527050"/>
            <a:ext cx="5915025" cy="1914525"/>
          </a:xfrm>
          <a:prstGeom prst="rect">
            <a:avLst/>
          </a:prstGeom>
        </p:spPr>
        <p:txBody>
          <a:bodyPr/>
          <a:lstStyle/>
          <a:p>
            <a:r>
              <a:rPr lang="fr-FR"/>
              <a:t>Modifiez le style du titre</a:t>
            </a:r>
          </a:p>
        </p:txBody>
      </p:sp>
      <p:sp>
        <p:nvSpPr>
          <p:cNvPr id="3" name="Espace réservé du texte 2"/>
          <p:cNvSpPr>
            <a:spLocks noGrp="1"/>
          </p:cNvSpPr>
          <p:nvPr>
            <p:ph type="body" idx="1"/>
          </p:nvPr>
        </p:nvSpPr>
        <p:spPr>
          <a:xfrm>
            <a:off x="473075" y="2428875"/>
            <a:ext cx="2900363" cy="1189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473075" y="3617913"/>
            <a:ext cx="2900363" cy="5322887"/>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71863" y="2428875"/>
            <a:ext cx="2916237" cy="1189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3471863" y="3617913"/>
            <a:ext cx="2916237" cy="5322887"/>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471488" y="9182100"/>
            <a:ext cx="1543050" cy="527050"/>
          </a:xfrm>
          <a:prstGeom prst="rect">
            <a:avLst/>
          </a:prstGeom>
        </p:spPr>
        <p:txBody>
          <a:bodyPr/>
          <a:lstStyle/>
          <a:p>
            <a:endParaRPr lang="fr-FR" dirty="0"/>
          </a:p>
        </p:txBody>
      </p:sp>
      <p:sp>
        <p:nvSpPr>
          <p:cNvPr id="8" name="Espace réservé du pied de page 7"/>
          <p:cNvSpPr>
            <a:spLocks noGrp="1"/>
          </p:cNvSpPr>
          <p:nvPr>
            <p:ph type="ftr" sz="quarter" idx="11"/>
          </p:nvPr>
        </p:nvSpPr>
        <p:spPr>
          <a:xfrm>
            <a:off x="2271713" y="9182100"/>
            <a:ext cx="2314575" cy="527050"/>
          </a:xfrm>
          <a:prstGeom prst="rect">
            <a:avLst/>
          </a:prstGeom>
        </p:spPr>
        <p:txBody>
          <a:bodyPr/>
          <a:lstStyle/>
          <a:p>
            <a:endParaRPr lang="fr-FR" dirty="0"/>
          </a:p>
        </p:txBody>
      </p:sp>
      <p:sp>
        <p:nvSpPr>
          <p:cNvPr id="9" name="Espace réservé du numéro de diapositive 8"/>
          <p:cNvSpPr>
            <a:spLocks noGrp="1"/>
          </p:cNvSpPr>
          <p:nvPr>
            <p:ph type="sldNum" sz="quarter" idx="12"/>
          </p:nvPr>
        </p:nvSpPr>
        <p:spPr>
          <a:xfrm>
            <a:off x="4843463" y="9182100"/>
            <a:ext cx="1543050" cy="527050"/>
          </a:xfrm>
          <a:prstGeom prst="rect">
            <a:avLst/>
          </a:prstGeom>
        </p:spPr>
        <p:txBody>
          <a:bodyPr/>
          <a:lstStyle/>
          <a:p>
            <a:fld id="{9CDE34E7-10CD-431E-99B4-F0185164D1A7}" type="slidenum">
              <a:rPr lang="fr-FR" smtClean="0"/>
              <a:t>‹N°›</a:t>
            </a:fld>
            <a:endParaRPr lang="fr-FR" dirty="0"/>
          </a:p>
        </p:txBody>
      </p:sp>
    </p:spTree>
    <p:extLst>
      <p:ext uri="{BB962C8B-B14F-4D97-AF65-F5344CB8AC3E}">
        <p14:creationId xmlns:p14="http://schemas.microsoft.com/office/powerpoint/2010/main" val="2238328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71488" y="527050"/>
            <a:ext cx="5915025" cy="1914525"/>
          </a:xfrm>
          <a:prstGeom prst="rect">
            <a:avLst/>
          </a:prstGeom>
        </p:spPr>
        <p:txBody>
          <a:bodyPr/>
          <a:lstStyle/>
          <a:p>
            <a:r>
              <a:rPr lang="fr-FR"/>
              <a:t>Modifiez le style du titre</a:t>
            </a:r>
          </a:p>
        </p:txBody>
      </p:sp>
      <p:sp>
        <p:nvSpPr>
          <p:cNvPr id="3" name="Espace réservé de la date 2"/>
          <p:cNvSpPr>
            <a:spLocks noGrp="1"/>
          </p:cNvSpPr>
          <p:nvPr>
            <p:ph type="dt" sz="half" idx="10"/>
          </p:nvPr>
        </p:nvSpPr>
        <p:spPr>
          <a:xfrm>
            <a:off x="471488" y="9182100"/>
            <a:ext cx="1543050" cy="527050"/>
          </a:xfrm>
          <a:prstGeom prst="rect">
            <a:avLst/>
          </a:prstGeom>
        </p:spPr>
        <p:txBody>
          <a:bodyPr/>
          <a:lstStyle/>
          <a:p>
            <a:endParaRPr lang="fr-FR" dirty="0"/>
          </a:p>
        </p:txBody>
      </p:sp>
      <p:sp>
        <p:nvSpPr>
          <p:cNvPr id="4" name="Espace réservé du pied de page 3"/>
          <p:cNvSpPr>
            <a:spLocks noGrp="1"/>
          </p:cNvSpPr>
          <p:nvPr>
            <p:ph type="ftr" sz="quarter" idx="11"/>
          </p:nvPr>
        </p:nvSpPr>
        <p:spPr>
          <a:xfrm>
            <a:off x="2271713" y="9182100"/>
            <a:ext cx="2314575" cy="527050"/>
          </a:xfrm>
          <a:prstGeom prst="rect">
            <a:avLst/>
          </a:prstGeom>
        </p:spPr>
        <p:txBody>
          <a:bodyPr/>
          <a:lstStyle/>
          <a:p>
            <a:endParaRPr lang="fr-FR" dirty="0"/>
          </a:p>
        </p:txBody>
      </p:sp>
      <p:sp>
        <p:nvSpPr>
          <p:cNvPr id="5" name="Espace réservé du numéro de diapositive 4"/>
          <p:cNvSpPr>
            <a:spLocks noGrp="1"/>
          </p:cNvSpPr>
          <p:nvPr>
            <p:ph type="sldNum" sz="quarter" idx="12"/>
          </p:nvPr>
        </p:nvSpPr>
        <p:spPr>
          <a:xfrm>
            <a:off x="4843463" y="9182100"/>
            <a:ext cx="1543050" cy="527050"/>
          </a:xfrm>
          <a:prstGeom prst="rect">
            <a:avLst/>
          </a:prstGeom>
        </p:spPr>
        <p:txBody>
          <a:bodyPr/>
          <a:lstStyle/>
          <a:p>
            <a:fld id="{9CDE34E7-10CD-431E-99B4-F0185164D1A7}" type="slidenum">
              <a:rPr lang="fr-FR" smtClean="0"/>
              <a:t>‹N°›</a:t>
            </a:fld>
            <a:endParaRPr lang="fr-FR" dirty="0"/>
          </a:p>
        </p:txBody>
      </p:sp>
    </p:spTree>
    <p:extLst>
      <p:ext uri="{BB962C8B-B14F-4D97-AF65-F5344CB8AC3E}">
        <p14:creationId xmlns:p14="http://schemas.microsoft.com/office/powerpoint/2010/main" val="1270570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71488" y="9182100"/>
            <a:ext cx="1543050" cy="527050"/>
          </a:xfrm>
          <a:prstGeom prst="rect">
            <a:avLst/>
          </a:prstGeom>
        </p:spPr>
        <p:txBody>
          <a:bodyPr/>
          <a:lstStyle/>
          <a:p>
            <a:endParaRPr lang="fr-FR" dirty="0"/>
          </a:p>
        </p:txBody>
      </p:sp>
      <p:sp>
        <p:nvSpPr>
          <p:cNvPr id="3" name="Espace réservé du pied de page 2"/>
          <p:cNvSpPr>
            <a:spLocks noGrp="1"/>
          </p:cNvSpPr>
          <p:nvPr>
            <p:ph type="ftr" sz="quarter" idx="11"/>
          </p:nvPr>
        </p:nvSpPr>
        <p:spPr>
          <a:xfrm>
            <a:off x="2271713" y="9182100"/>
            <a:ext cx="2314575" cy="527050"/>
          </a:xfrm>
          <a:prstGeom prst="rect">
            <a:avLst/>
          </a:prstGeom>
        </p:spPr>
        <p:txBody>
          <a:bodyPr/>
          <a:lstStyle/>
          <a:p>
            <a:endParaRPr lang="fr-FR" dirty="0"/>
          </a:p>
        </p:txBody>
      </p:sp>
      <p:sp>
        <p:nvSpPr>
          <p:cNvPr id="4" name="Espace réservé du numéro de diapositive 3"/>
          <p:cNvSpPr>
            <a:spLocks noGrp="1"/>
          </p:cNvSpPr>
          <p:nvPr>
            <p:ph type="sldNum" sz="quarter" idx="12"/>
          </p:nvPr>
        </p:nvSpPr>
        <p:spPr>
          <a:xfrm>
            <a:off x="4843463" y="9182100"/>
            <a:ext cx="1543050" cy="527050"/>
          </a:xfrm>
          <a:prstGeom prst="rect">
            <a:avLst/>
          </a:prstGeom>
        </p:spPr>
        <p:txBody>
          <a:bodyPr/>
          <a:lstStyle/>
          <a:p>
            <a:fld id="{9CDE34E7-10CD-431E-99B4-F0185164D1A7}" type="slidenum">
              <a:rPr lang="fr-FR" smtClean="0"/>
              <a:t>‹N°›</a:t>
            </a:fld>
            <a:endParaRPr lang="fr-FR" dirty="0"/>
          </a:p>
        </p:txBody>
      </p:sp>
    </p:spTree>
    <p:extLst>
      <p:ext uri="{BB962C8B-B14F-4D97-AF65-F5344CB8AC3E}">
        <p14:creationId xmlns:p14="http://schemas.microsoft.com/office/powerpoint/2010/main" val="4259351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3075" y="660400"/>
            <a:ext cx="2211388" cy="2311400"/>
          </a:xfrm>
          <a:prstGeom prst="rect">
            <a:avLst/>
          </a:prstGeo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2916238" y="1425575"/>
            <a:ext cx="3471862" cy="70405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73075" y="2971800"/>
            <a:ext cx="2211388" cy="55054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a:xfrm>
            <a:off x="471488" y="9182100"/>
            <a:ext cx="1543050" cy="527050"/>
          </a:xfrm>
          <a:prstGeom prst="rect">
            <a:avLst/>
          </a:prstGeom>
        </p:spPr>
        <p:txBody>
          <a:bodyPr/>
          <a:lstStyle/>
          <a:p>
            <a:endParaRPr lang="fr-FR" dirty="0"/>
          </a:p>
        </p:txBody>
      </p:sp>
      <p:sp>
        <p:nvSpPr>
          <p:cNvPr id="6" name="Espace réservé du pied de page 5"/>
          <p:cNvSpPr>
            <a:spLocks noGrp="1"/>
          </p:cNvSpPr>
          <p:nvPr>
            <p:ph type="ftr" sz="quarter" idx="11"/>
          </p:nvPr>
        </p:nvSpPr>
        <p:spPr>
          <a:xfrm>
            <a:off x="2271713" y="9182100"/>
            <a:ext cx="2314575" cy="527050"/>
          </a:xfrm>
          <a:prstGeom prst="rect">
            <a:avLst/>
          </a:prstGeom>
        </p:spPr>
        <p:txBody>
          <a:bodyPr/>
          <a:lstStyle/>
          <a:p>
            <a:endParaRPr lang="fr-FR" dirty="0"/>
          </a:p>
        </p:txBody>
      </p:sp>
      <p:sp>
        <p:nvSpPr>
          <p:cNvPr id="7" name="Espace réservé du numéro de diapositive 6"/>
          <p:cNvSpPr>
            <a:spLocks noGrp="1"/>
          </p:cNvSpPr>
          <p:nvPr>
            <p:ph type="sldNum" sz="quarter" idx="12"/>
          </p:nvPr>
        </p:nvSpPr>
        <p:spPr>
          <a:xfrm>
            <a:off x="4843463" y="9182100"/>
            <a:ext cx="1543050" cy="527050"/>
          </a:xfrm>
          <a:prstGeom prst="rect">
            <a:avLst/>
          </a:prstGeom>
        </p:spPr>
        <p:txBody>
          <a:bodyPr/>
          <a:lstStyle/>
          <a:p>
            <a:fld id="{9CDE34E7-10CD-431E-99B4-F0185164D1A7}" type="slidenum">
              <a:rPr lang="fr-FR" smtClean="0"/>
              <a:t>‹N°›</a:t>
            </a:fld>
            <a:endParaRPr lang="fr-FR" dirty="0"/>
          </a:p>
        </p:txBody>
      </p:sp>
    </p:spTree>
    <p:extLst>
      <p:ext uri="{BB962C8B-B14F-4D97-AF65-F5344CB8AC3E}">
        <p14:creationId xmlns:p14="http://schemas.microsoft.com/office/powerpoint/2010/main" val="1264251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3075" y="660400"/>
            <a:ext cx="2211388" cy="2311400"/>
          </a:xfrm>
          <a:prstGeom prst="rect">
            <a:avLst/>
          </a:prstGeo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2916238" y="1425575"/>
            <a:ext cx="3471862" cy="70405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473075" y="2971800"/>
            <a:ext cx="2211388" cy="55054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a:xfrm>
            <a:off x="471488" y="9182100"/>
            <a:ext cx="1543050" cy="527050"/>
          </a:xfrm>
          <a:prstGeom prst="rect">
            <a:avLst/>
          </a:prstGeom>
        </p:spPr>
        <p:txBody>
          <a:bodyPr/>
          <a:lstStyle/>
          <a:p>
            <a:endParaRPr lang="fr-FR" dirty="0"/>
          </a:p>
        </p:txBody>
      </p:sp>
      <p:sp>
        <p:nvSpPr>
          <p:cNvPr id="6" name="Espace réservé du pied de page 5"/>
          <p:cNvSpPr>
            <a:spLocks noGrp="1"/>
          </p:cNvSpPr>
          <p:nvPr>
            <p:ph type="ftr" sz="quarter" idx="11"/>
          </p:nvPr>
        </p:nvSpPr>
        <p:spPr>
          <a:xfrm>
            <a:off x="2271713" y="9182100"/>
            <a:ext cx="2314575" cy="527050"/>
          </a:xfrm>
          <a:prstGeom prst="rect">
            <a:avLst/>
          </a:prstGeom>
        </p:spPr>
        <p:txBody>
          <a:bodyPr/>
          <a:lstStyle/>
          <a:p>
            <a:endParaRPr lang="fr-FR" dirty="0"/>
          </a:p>
        </p:txBody>
      </p:sp>
      <p:sp>
        <p:nvSpPr>
          <p:cNvPr id="7" name="Espace réservé du numéro de diapositive 6"/>
          <p:cNvSpPr>
            <a:spLocks noGrp="1"/>
          </p:cNvSpPr>
          <p:nvPr>
            <p:ph type="sldNum" sz="quarter" idx="12"/>
          </p:nvPr>
        </p:nvSpPr>
        <p:spPr>
          <a:xfrm>
            <a:off x="4843463" y="9182100"/>
            <a:ext cx="1543050" cy="527050"/>
          </a:xfrm>
          <a:prstGeom prst="rect">
            <a:avLst/>
          </a:prstGeom>
        </p:spPr>
        <p:txBody>
          <a:bodyPr/>
          <a:lstStyle/>
          <a:p>
            <a:fld id="{9CDE34E7-10CD-431E-99B4-F0185164D1A7}" type="slidenum">
              <a:rPr lang="fr-FR" smtClean="0"/>
              <a:t>‹N°›</a:t>
            </a:fld>
            <a:endParaRPr lang="fr-FR" dirty="0"/>
          </a:p>
        </p:txBody>
      </p:sp>
    </p:spTree>
    <p:extLst>
      <p:ext uri="{BB962C8B-B14F-4D97-AF65-F5344CB8AC3E}">
        <p14:creationId xmlns:p14="http://schemas.microsoft.com/office/powerpoint/2010/main" val="3259659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7.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9EFA6AD-1CFB-4484-9745-744F8FE993D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63365" y="3944888"/>
            <a:ext cx="4331271" cy="4608512"/>
          </a:xfrm>
          <a:prstGeom prst="rect">
            <a:avLst/>
          </a:prstGeom>
        </p:spPr>
      </p:pic>
      <p:pic>
        <p:nvPicPr>
          <p:cNvPr id="9" name="Image 8">
            <a:extLst>
              <a:ext uri="{FF2B5EF4-FFF2-40B4-BE49-F238E27FC236}">
                <a16:creationId xmlns:a16="http://schemas.microsoft.com/office/drawing/2014/main" id="{70A84F50-5575-4B20-9CED-4D5FFDEE879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952858" y="14581"/>
            <a:ext cx="1908696" cy="905971"/>
          </a:xfrm>
          <a:prstGeom prst="rect">
            <a:avLst/>
          </a:prstGeom>
        </p:spPr>
      </p:pic>
      <p:sp>
        <p:nvSpPr>
          <p:cNvPr id="6" name="Forme libre : forme 5">
            <a:extLst>
              <a:ext uri="{FF2B5EF4-FFF2-40B4-BE49-F238E27FC236}">
                <a16:creationId xmlns:a16="http://schemas.microsoft.com/office/drawing/2014/main" id="{5DFEE7CB-9E38-46CA-A8C4-DCF07C22A70A}"/>
              </a:ext>
            </a:extLst>
          </p:cNvPr>
          <p:cNvSpPr/>
          <p:nvPr userDrawn="1"/>
        </p:nvSpPr>
        <p:spPr>
          <a:xfrm>
            <a:off x="908720" y="1374477"/>
            <a:ext cx="5040560" cy="2930451"/>
          </a:xfrm>
          <a:custGeom>
            <a:avLst/>
            <a:gdLst>
              <a:gd name="connsiteX0" fmla="*/ 119063 w 3348038"/>
              <a:gd name="connsiteY0" fmla="*/ 1333500 h 2138363"/>
              <a:gd name="connsiteX1" fmla="*/ 0 w 3348038"/>
              <a:gd name="connsiteY1" fmla="*/ 1185863 h 2138363"/>
              <a:gd name="connsiteX2" fmla="*/ 4763 w 3348038"/>
              <a:gd name="connsiteY2" fmla="*/ 1033463 h 2138363"/>
              <a:gd name="connsiteX3" fmla="*/ 90488 w 3348038"/>
              <a:gd name="connsiteY3" fmla="*/ 890588 h 2138363"/>
              <a:gd name="connsiteX4" fmla="*/ 123825 w 3348038"/>
              <a:gd name="connsiteY4" fmla="*/ 666750 h 2138363"/>
              <a:gd name="connsiteX5" fmla="*/ 85725 w 3348038"/>
              <a:gd name="connsiteY5" fmla="*/ 504825 h 2138363"/>
              <a:gd name="connsiteX6" fmla="*/ 152400 w 3348038"/>
              <a:gd name="connsiteY6" fmla="*/ 328613 h 2138363"/>
              <a:gd name="connsiteX7" fmla="*/ 342900 w 3348038"/>
              <a:gd name="connsiteY7" fmla="*/ 342900 h 2138363"/>
              <a:gd name="connsiteX8" fmla="*/ 419100 w 3348038"/>
              <a:gd name="connsiteY8" fmla="*/ 185738 h 2138363"/>
              <a:gd name="connsiteX9" fmla="*/ 585788 w 3348038"/>
              <a:gd name="connsiteY9" fmla="*/ 147638 h 2138363"/>
              <a:gd name="connsiteX10" fmla="*/ 614363 w 3348038"/>
              <a:gd name="connsiteY10" fmla="*/ 14288 h 2138363"/>
              <a:gd name="connsiteX11" fmla="*/ 781050 w 3348038"/>
              <a:gd name="connsiteY11" fmla="*/ 0 h 2138363"/>
              <a:gd name="connsiteX12" fmla="*/ 933450 w 3348038"/>
              <a:gd name="connsiteY12" fmla="*/ 33338 h 2138363"/>
              <a:gd name="connsiteX13" fmla="*/ 1038225 w 3348038"/>
              <a:gd name="connsiteY13" fmla="*/ 142875 h 2138363"/>
              <a:gd name="connsiteX14" fmla="*/ 1285875 w 3348038"/>
              <a:gd name="connsiteY14" fmla="*/ 214313 h 2138363"/>
              <a:gd name="connsiteX15" fmla="*/ 1704975 w 3348038"/>
              <a:gd name="connsiteY15" fmla="*/ 171450 h 2138363"/>
              <a:gd name="connsiteX16" fmla="*/ 1809750 w 3348038"/>
              <a:gd name="connsiteY16" fmla="*/ 57150 h 2138363"/>
              <a:gd name="connsiteX17" fmla="*/ 2233613 w 3348038"/>
              <a:gd name="connsiteY17" fmla="*/ 209550 h 2138363"/>
              <a:gd name="connsiteX18" fmla="*/ 2362200 w 3348038"/>
              <a:gd name="connsiteY18" fmla="*/ 180975 h 2138363"/>
              <a:gd name="connsiteX19" fmla="*/ 2505075 w 3348038"/>
              <a:gd name="connsiteY19" fmla="*/ 223838 h 2138363"/>
              <a:gd name="connsiteX20" fmla="*/ 2619375 w 3348038"/>
              <a:gd name="connsiteY20" fmla="*/ 138113 h 2138363"/>
              <a:gd name="connsiteX21" fmla="*/ 2767013 w 3348038"/>
              <a:gd name="connsiteY21" fmla="*/ 171450 h 2138363"/>
              <a:gd name="connsiteX22" fmla="*/ 2838450 w 3348038"/>
              <a:gd name="connsiteY22" fmla="*/ 42863 h 2138363"/>
              <a:gd name="connsiteX23" fmla="*/ 3138488 w 3348038"/>
              <a:gd name="connsiteY23" fmla="*/ 147638 h 2138363"/>
              <a:gd name="connsiteX24" fmla="*/ 3195638 w 3348038"/>
              <a:gd name="connsiteY24" fmla="*/ 90488 h 2138363"/>
              <a:gd name="connsiteX25" fmla="*/ 3333750 w 3348038"/>
              <a:gd name="connsiteY25" fmla="*/ 190500 h 2138363"/>
              <a:gd name="connsiteX26" fmla="*/ 3238500 w 3348038"/>
              <a:gd name="connsiteY26" fmla="*/ 314325 h 2138363"/>
              <a:gd name="connsiteX27" fmla="*/ 3309938 w 3348038"/>
              <a:gd name="connsiteY27" fmla="*/ 447675 h 2138363"/>
              <a:gd name="connsiteX28" fmla="*/ 3233738 w 3348038"/>
              <a:gd name="connsiteY28" fmla="*/ 604838 h 2138363"/>
              <a:gd name="connsiteX29" fmla="*/ 3343275 w 3348038"/>
              <a:gd name="connsiteY29" fmla="*/ 852488 h 2138363"/>
              <a:gd name="connsiteX30" fmla="*/ 3252788 w 3348038"/>
              <a:gd name="connsiteY30" fmla="*/ 1004888 h 2138363"/>
              <a:gd name="connsiteX31" fmla="*/ 3314700 w 3348038"/>
              <a:gd name="connsiteY31" fmla="*/ 1152525 h 2138363"/>
              <a:gd name="connsiteX32" fmla="*/ 3243263 w 3348038"/>
              <a:gd name="connsiteY32" fmla="*/ 1219200 h 2138363"/>
              <a:gd name="connsiteX33" fmla="*/ 3290888 w 3348038"/>
              <a:gd name="connsiteY33" fmla="*/ 1271588 h 2138363"/>
              <a:gd name="connsiteX34" fmla="*/ 3195638 w 3348038"/>
              <a:gd name="connsiteY34" fmla="*/ 1409700 h 2138363"/>
              <a:gd name="connsiteX35" fmla="*/ 3348038 w 3348038"/>
              <a:gd name="connsiteY35" fmla="*/ 1700213 h 2138363"/>
              <a:gd name="connsiteX36" fmla="*/ 3257550 w 3348038"/>
              <a:gd name="connsiteY36" fmla="*/ 1819275 h 2138363"/>
              <a:gd name="connsiteX37" fmla="*/ 3328988 w 3348038"/>
              <a:gd name="connsiteY37" fmla="*/ 1914525 h 2138363"/>
              <a:gd name="connsiteX38" fmla="*/ 3267075 w 3348038"/>
              <a:gd name="connsiteY38" fmla="*/ 2076450 h 2138363"/>
              <a:gd name="connsiteX39" fmla="*/ 3052763 w 3348038"/>
              <a:gd name="connsiteY39" fmla="*/ 2000250 h 2138363"/>
              <a:gd name="connsiteX40" fmla="*/ 2838450 w 3348038"/>
              <a:gd name="connsiteY40" fmla="*/ 2090738 h 2138363"/>
              <a:gd name="connsiteX41" fmla="*/ 2690813 w 3348038"/>
              <a:gd name="connsiteY41" fmla="*/ 2047875 h 2138363"/>
              <a:gd name="connsiteX42" fmla="*/ 2547938 w 3348038"/>
              <a:gd name="connsiteY42" fmla="*/ 2105025 h 2138363"/>
              <a:gd name="connsiteX43" fmla="*/ 2409825 w 3348038"/>
              <a:gd name="connsiteY43" fmla="*/ 1985963 h 2138363"/>
              <a:gd name="connsiteX44" fmla="*/ 2262188 w 3348038"/>
              <a:gd name="connsiteY44" fmla="*/ 1957388 h 2138363"/>
              <a:gd name="connsiteX45" fmla="*/ 2124075 w 3348038"/>
              <a:gd name="connsiteY45" fmla="*/ 2009775 h 2138363"/>
              <a:gd name="connsiteX46" fmla="*/ 2024063 w 3348038"/>
              <a:gd name="connsiteY46" fmla="*/ 2138363 h 2138363"/>
              <a:gd name="connsiteX47" fmla="*/ 1881188 w 3348038"/>
              <a:gd name="connsiteY47" fmla="*/ 2014538 h 2138363"/>
              <a:gd name="connsiteX48" fmla="*/ 1719263 w 3348038"/>
              <a:gd name="connsiteY48" fmla="*/ 2000250 h 2138363"/>
              <a:gd name="connsiteX49" fmla="*/ 1600200 w 3348038"/>
              <a:gd name="connsiteY49" fmla="*/ 2100263 h 2138363"/>
              <a:gd name="connsiteX50" fmla="*/ 1462088 w 3348038"/>
              <a:gd name="connsiteY50" fmla="*/ 2138363 h 2138363"/>
              <a:gd name="connsiteX51" fmla="*/ 1314450 w 3348038"/>
              <a:gd name="connsiteY51" fmla="*/ 2076450 h 2138363"/>
              <a:gd name="connsiteX52" fmla="*/ 1157288 w 3348038"/>
              <a:gd name="connsiteY52" fmla="*/ 2071688 h 2138363"/>
              <a:gd name="connsiteX53" fmla="*/ 1057275 w 3348038"/>
              <a:gd name="connsiteY53" fmla="*/ 1962150 h 2138363"/>
              <a:gd name="connsiteX54" fmla="*/ 919163 w 3348038"/>
              <a:gd name="connsiteY54" fmla="*/ 2076450 h 2138363"/>
              <a:gd name="connsiteX55" fmla="*/ 781050 w 3348038"/>
              <a:gd name="connsiteY55" fmla="*/ 2019300 h 2138363"/>
              <a:gd name="connsiteX56" fmla="*/ 652463 w 3348038"/>
              <a:gd name="connsiteY56" fmla="*/ 2100263 h 2138363"/>
              <a:gd name="connsiteX57" fmla="*/ 366713 w 3348038"/>
              <a:gd name="connsiteY57" fmla="*/ 2133600 h 2138363"/>
              <a:gd name="connsiteX58" fmla="*/ 219075 w 3348038"/>
              <a:gd name="connsiteY58" fmla="*/ 2005013 h 2138363"/>
              <a:gd name="connsiteX59" fmla="*/ 57150 w 3348038"/>
              <a:gd name="connsiteY59" fmla="*/ 2062163 h 2138363"/>
              <a:gd name="connsiteX60" fmla="*/ 114300 w 3348038"/>
              <a:gd name="connsiteY60" fmla="*/ 1895475 h 2138363"/>
              <a:gd name="connsiteX61" fmla="*/ 28575 w 3348038"/>
              <a:gd name="connsiteY61" fmla="*/ 1743075 h 2138363"/>
              <a:gd name="connsiteX62" fmla="*/ 161925 w 3348038"/>
              <a:gd name="connsiteY62" fmla="*/ 1604963 h 2138363"/>
              <a:gd name="connsiteX63" fmla="*/ 119063 w 3348038"/>
              <a:gd name="connsiteY63" fmla="*/ 1333500 h 2138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48038" h="2138363">
                <a:moveTo>
                  <a:pt x="119063" y="1333500"/>
                </a:moveTo>
                <a:lnTo>
                  <a:pt x="0" y="1185863"/>
                </a:lnTo>
                <a:lnTo>
                  <a:pt x="4763" y="1033463"/>
                </a:lnTo>
                <a:lnTo>
                  <a:pt x="90488" y="890588"/>
                </a:lnTo>
                <a:lnTo>
                  <a:pt x="123825" y="666750"/>
                </a:lnTo>
                <a:lnTo>
                  <a:pt x="85725" y="504825"/>
                </a:lnTo>
                <a:lnTo>
                  <a:pt x="152400" y="328613"/>
                </a:lnTo>
                <a:lnTo>
                  <a:pt x="342900" y="342900"/>
                </a:lnTo>
                <a:lnTo>
                  <a:pt x="419100" y="185738"/>
                </a:lnTo>
                <a:lnTo>
                  <a:pt x="585788" y="147638"/>
                </a:lnTo>
                <a:lnTo>
                  <a:pt x="614363" y="14288"/>
                </a:lnTo>
                <a:lnTo>
                  <a:pt x="781050" y="0"/>
                </a:lnTo>
                <a:lnTo>
                  <a:pt x="933450" y="33338"/>
                </a:lnTo>
                <a:lnTo>
                  <a:pt x="1038225" y="142875"/>
                </a:lnTo>
                <a:lnTo>
                  <a:pt x="1285875" y="214313"/>
                </a:lnTo>
                <a:lnTo>
                  <a:pt x="1704975" y="171450"/>
                </a:lnTo>
                <a:lnTo>
                  <a:pt x="1809750" y="57150"/>
                </a:lnTo>
                <a:lnTo>
                  <a:pt x="2233613" y="209550"/>
                </a:lnTo>
                <a:lnTo>
                  <a:pt x="2362200" y="180975"/>
                </a:lnTo>
                <a:lnTo>
                  <a:pt x="2505075" y="223838"/>
                </a:lnTo>
                <a:lnTo>
                  <a:pt x="2619375" y="138113"/>
                </a:lnTo>
                <a:lnTo>
                  <a:pt x="2767013" y="171450"/>
                </a:lnTo>
                <a:lnTo>
                  <a:pt x="2838450" y="42863"/>
                </a:lnTo>
                <a:lnTo>
                  <a:pt x="3138488" y="147638"/>
                </a:lnTo>
                <a:lnTo>
                  <a:pt x="3195638" y="90488"/>
                </a:lnTo>
                <a:lnTo>
                  <a:pt x="3333750" y="190500"/>
                </a:lnTo>
                <a:lnTo>
                  <a:pt x="3238500" y="314325"/>
                </a:lnTo>
                <a:lnTo>
                  <a:pt x="3309938" y="447675"/>
                </a:lnTo>
                <a:lnTo>
                  <a:pt x="3233738" y="604838"/>
                </a:lnTo>
                <a:lnTo>
                  <a:pt x="3343275" y="852488"/>
                </a:lnTo>
                <a:lnTo>
                  <a:pt x="3252788" y="1004888"/>
                </a:lnTo>
                <a:lnTo>
                  <a:pt x="3314700" y="1152525"/>
                </a:lnTo>
                <a:lnTo>
                  <a:pt x="3243263" y="1219200"/>
                </a:lnTo>
                <a:lnTo>
                  <a:pt x="3290888" y="1271588"/>
                </a:lnTo>
                <a:lnTo>
                  <a:pt x="3195638" y="1409700"/>
                </a:lnTo>
                <a:lnTo>
                  <a:pt x="3348038" y="1700213"/>
                </a:lnTo>
                <a:lnTo>
                  <a:pt x="3257550" y="1819275"/>
                </a:lnTo>
                <a:lnTo>
                  <a:pt x="3328988" y="1914525"/>
                </a:lnTo>
                <a:lnTo>
                  <a:pt x="3267075" y="2076450"/>
                </a:lnTo>
                <a:lnTo>
                  <a:pt x="3052763" y="2000250"/>
                </a:lnTo>
                <a:lnTo>
                  <a:pt x="2838450" y="2090738"/>
                </a:lnTo>
                <a:lnTo>
                  <a:pt x="2690813" y="2047875"/>
                </a:lnTo>
                <a:lnTo>
                  <a:pt x="2547938" y="2105025"/>
                </a:lnTo>
                <a:lnTo>
                  <a:pt x="2409825" y="1985963"/>
                </a:lnTo>
                <a:lnTo>
                  <a:pt x="2262188" y="1957388"/>
                </a:lnTo>
                <a:lnTo>
                  <a:pt x="2124075" y="2009775"/>
                </a:lnTo>
                <a:lnTo>
                  <a:pt x="2024063" y="2138363"/>
                </a:lnTo>
                <a:lnTo>
                  <a:pt x="1881188" y="2014538"/>
                </a:lnTo>
                <a:lnTo>
                  <a:pt x="1719263" y="2000250"/>
                </a:lnTo>
                <a:lnTo>
                  <a:pt x="1600200" y="2100263"/>
                </a:lnTo>
                <a:lnTo>
                  <a:pt x="1462088" y="2138363"/>
                </a:lnTo>
                <a:lnTo>
                  <a:pt x="1314450" y="2076450"/>
                </a:lnTo>
                <a:lnTo>
                  <a:pt x="1157288" y="2071688"/>
                </a:lnTo>
                <a:lnTo>
                  <a:pt x="1057275" y="1962150"/>
                </a:lnTo>
                <a:lnTo>
                  <a:pt x="919163" y="2076450"/>
                </a:lnTo>
                <a:lnTo>
                  <a:pt x="781050" y="2019300"/>
                </a:lnTo>
                <a:lnTo>
                  <a:pt x="652463" y="2100263"/>
                </a:lnTo>
                <a:lnTo>
                  <a:pt x="366713" y="2133600"/>
                </a:lnTo>
                <a:lnTo>
                  <a:pt x="219075" y="2005013"/>
                </a:lnTo>
                <a:lnTo>
                  <a:pt x="57150" y="2062163"/>
                </a:lnTo>
                <a:lnTo>
                  <a:pt x="114300" y="1895475"/>
                </a:lnTo>
                <a:lnTo>
                  <a:pt x="28575" y="1743075"/>
                </a:lnTo>
                <a:lnTo>
                  <a:pt x="161925" y="1604963"/>
                </a:lnTo>
                <a:lnTo>
                  <a:pt x="119063" y="1333500"/>
                </a:lnTo>
                <a:close/>
              </a:path>
            </a:pathLst>
          </a:custGeom>
          <a:solidFill>
            <a:srgbClr val="F1E2DD"/>
          </a:solidFill>
          <a:ln>
            <a:solidFill>
              <a:srgbClr val="F1E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0" spc="-150" dirty="0">
                <a:solidFill>
                  <a:srgbClr val="52261B"/>
                </a:solidFill>
                <a:effectLst/>
                <a:latin typeface="Cooper Black" panose="0208090404030B020404" pitchFamily="18" charset="0"/>
              </a:rPr>
              <a:t>LE PETIT JOURNAL</a:t>
            </a:r>
          </a:p>
          <a:p>
            <a:pPr algn="ctr"/>
            <a:r>
              <a:rPr lang="fr-FR" sz="3200" b="1" i="1" dirty="0">
                <a:solidFill>
                  <a:srgbClr val="9ABB4F"/>
                </a:solidFill>
                <a:effectLst>
                  <a:outerShdw blurRad="38100" dist="38100" dir="2700000" algn="tl">
                    <a:srgbClr val="000000">
                      <a:alpha val="43137"/>
                    </a:srgbClr>
                  </a:outerShdw>
                </a:effectLst>
                <a:latin typeface="Constantia" panose="02030602050306030303" pitchFamily="18" charset="0"/>
              </a:rPr>
              <a:t>de la commission</a:t>
            </a:r>
          </a:p>
        </p:txBody>
      </p:sp>
    </p:spTree>
    <p:extLst>
      <p:ext uri="{BB962C8B-B14F-4D97-AF65-F5344CB8AC3E}">
        <p14:creationId xmlns:p14="http://schemas.microsoft.com/office/powerpoint/2010/main" val="3107483093"/>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963591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67FCB9A-76C0-43B5-809B-6F4BB887B4C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1839" y="1"/>
            <a:ext cx="1000525" cy="1064568"/>
          </a:xfrm>
          <a:prstGeom prst="rect">
            <a:avLst/>
          </a:prstGeom>
        </p:spPr>
      </p:pic>
      <p:pic>
        <p:nvPicPr>
          <p:cNvPr id="9" name="Image 8">
            <a:extLst>
              <a:ext uri="{FF2B5EF4-FFF2-40B4-BE49-F238E27FC236}">
                <a16:creationId xmlns:a16="http://schemas.microsoft.com/office/drawing/2014/main" id="{48717632-7BD4-4239-8233-9DDBC278016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6632" y="9169860"/>
            <a:ext cx="1539564" cy="730761"/>
          </a:xfrm>
          <a:prstGeom prst="rect">
            <a:avLst/>
          </a:prstGeom>
        </p:spPr>
      </p:pic>
      <p:pic>
        <p:nvPicPr>
          <p:cNvPr id="3" name="Image 2">
            <a:extLst>
              <a:ext uri="{FF2B5EF4-FFF2-40B4-BE49-F238E27FC236}">
                <a16:creationId xmlns:a16="http://schemas.microsoft.com/office/drawing/2014/main" id="{E7E943A0-0CCB-4971-BAEB-D55A62EE264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229200" y="9235532"/>
            <a:ext cx="1523375" cy="599415"/>
          </a:xfrm>
          <a:prstGeom prst="rect">
            <a:avLst/>
          </a:prstGeom>
        </p:spPr>
      </p:pic>
    </p:spTree>
    <p:extLst>
      <p:ext uri="{BB962C8B-B14F-4D97-AF65-F5344CB8AC3E}">
        <p14:creationId xmlns:p14="http://schemas.microsoft.com/office/powerpoint/2010/main" val="3275987581"/>
      </p:ext>
    </p:extLst>
  </p:cSld>
  <p:clrMap bg1="lt1" tx1="dk1" bg2="lt2" tx2="dk2" accent1="accent1" accent2="accent2" accent3="accent3" accent4="accent4" accent5="accent5" accent6="accent6" hlink="hlink" folHlink="folHlink"/>
  <p:sldLayoutIdLst>
    <p:sldLayoutId id="2147483649" r:id="rId1"/>
    <p:sldLayoutId id="2147483686" r:id="rId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188641" y="9182100"/>
            <a:ext cx="6336704" cy="527050"/>
          </a:xfrm>
          <a:prstGeom prst="rect">
            <a:avLst/>
          </a:prstGeom>
        </p:spPr>
        <p:txBody>
          <a:bodyPr vert="horz" lIns="91440" tIns="45720" rIns="91440" bIns="45720" rtlCol="0" anchor="ctr"/>
          <a:lstStyle>
            <a:lvl1pPr algn="l">
              <a:defRPr sz="900">
                <a:solidFill>
                  <a:schemeClr val="bg1"/>
                </a:solidFill>
              </a:defRPr>
            </a:lvl1pPr>
          </a:lstStyle>
          <a:p>
            <a:endParaRPr lang="fr-FR" dirty="0"/>
          </a:p>
        </p:txBody>
      </p:sp>
      <p:pic>
        <p:nvPicPr>
          <p:cNvPr id="4" name="Image 3">
            <a:extLst>
              <a:ext uri="{FF2B5EF4-FFF2-40B4-BE49-F238E27FC236}">
                <a16:creationId xmlns:a16="http://schemas.microsoft.com/office/drawing/2014/main" id="{E0C229CC-BE3F-449B-923F-2990965594F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56711" y="3497577"/>
            <a:ext cx="4544577" cy="2910846"/>
          </a:xfrm>
          <a:prstGeom prst="rect">
            <a:avLst/>
          </a:prstGeom>
        </p:spPr>
      </p:pic>
    </p:spTree>
    <p:extLst>
      <p:ext uri="{BB962C8B-B14F-4D97-AF65-F5344CB8AC3E}">
        <p14:creationId xmlns:p14="http://schemas.microsoft.com/office/powerpoint/2010/main" val="401154160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04681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3.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5">
            <a:extLst>
              <a:ext uri="{FF2B5EF4-FFF2-40B4-BE49-F238E27FC236}">
                <a16:creationId xmlns:a16="http://schemas.microsoft.com/office/drawing/2014/main" id="{E00662F7-E631-4A73-B35B-E0545B23F334}"/>
              </a:ext>
            </a:extLst>
          </p:cNvPr>
          <p:cNvSpPr>
            <a:spLocks noGrp="1"/>
          </p:cNvSpPr>
          <p:nvPr>
            <p:ph type="ctrTitle"/>
          </p:nvPr>
        </p:nvSpPr>
        <p:spPr>
          <a:xfrm>
            <a:off x="800708" y="3296816"/>
            <a:ext cx="5256584" cy="5688632"/>
          </a:xfrm>
        </p:spPr>
        <p:txBody>
          <a:bodyPr anchor="ctr">
            <a:prstTxWarp prst="textArchDownPour">
              <a:avLst>
                <a:gd name="adj1" fmla="val 1698508"/>
                <a:gd name="adj2" fmla="val 84855"/>
              </a:avLst>
            </a:prstTxWarp>
          </a:bodyPr>
          <a:lstStyle/>
          <a:p>
            <a:r>
              <a:rPr lang="fr-FR" sz="1600" b="1" dirty="0">
                <a:solidFill>
                  <a:srgbClr val="52261B"/>
                </a:solidFill>
                <a:latin typeface="Century Gothic" panose="020B0502020202020204" pitchFamily="34" charset="0"/>
                <a:ea typeface="+mn-ea"/>
                <a:cs typeface="Calibri" panose="020F0502020204030204" pitchFamily="34" charset="0"/>
              </a:rPr>
              <a:t>Janvier – Février 2023</a:t>
            </a:r>
          </a:p>
        </p:txBody>
      </p:sp>
    </p:spTree>
    <p:extLst>
      <p:ext uri="{BB962C8B-B14F-4D97-AF65-F5344CB8AC3E}">
        <p14:creationId xmlns:p14="http://schemas.microsoft.com/office/powerpoint/2010/main" val="2393812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20688" y="161568"/>
            <a:ext cx="5829300" cy="903000"/>
          </a:xfrm>
          <a:prstGeom prst="rect">
            <a:avLst/>
          </a:prstGeom>
        </p:spPr>
        <p:txBody>
          <a:bodyPr anchor="ctr"/>
          <a:lstStyle/>
          <a:p>
            <a:r>
              <a:rPr lang="fr-FR" b="1" dirty="0">
                <a:solidFill>
                  <a:srgbClr val="52261B"/>
                </a:solidFill>
                <a:latin typeface="Century Gothic" panose="020B0502020202020204" pitchFamily="34" charset="0"/>
                <a:cs typeface="Calibri" panose="020F0502020204030204" pitchFamily="34" charset="0"/>
              </a:rPr>
              <a:t>Introduction</a:t>
            </a:r>
            <a:endParaRPr lang="fr-FR" b="1" dirty="0">
              <a:solidFill>
                <a:srgbClr val="52261B"/>
              </a:solidFill>
              <a:effectLst/>
              <a:latin typeface="Century Gothic" panose="020B0502020202020204" pitchFamily="34" charset="0"/>
              <a:cs typeface="Calibri" panose="020F0502020204030204" pitchFamily="34" charset="0"/>
            </a:endParaRPr>
          </a:p>
        </p:txBody>
      </p:sp>
      <p:sp>
        <p:nvSpPr>
          <p:cNvPr id="6" name="Rectangle 2"/>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ous-titre 2">
            <a:extLst>
              <a:ext uri="{FF2B5EF4-FFF2-40B4-BE49-F238E27FC236}">
                <a16:creationId xmlns:a16="http://schemas.microsoft.com/office/drawing/2014/main" id="{D275BF0C-712D-437A-B567-D53D8C3FC0EB}"/>
              </a:ext>
            </a:extLst>
          </p:cNvPr>
          <p:cNvSpPr txBox="1">
            <a:spLocks/>
          </p:cNvSpPr>
          <p:nvPr/>
        </p:nvSpPr>
        <p:spPr>
          <a:xfrm>
            <a:off x="523374" y="1280592"/>
            <a:ext cx="5832648" cy="7416824"/>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fontAlgn="ctr">
              <a:defRPr/>
            </a:pPr>
            <a:r>
              <a:rPr kumimoji="0" lang="fr-FR" sz="1600" b="1" u="none" strike="noStrike" kern="1200" cap="none" normalizeH="0" baseline="0" noProof="0" dirty="0">
                <a:ln>
                  <a:noFill/>
                </a:ln>
                <a:solidFill>
                  <a:srgbClr val="00BFB3"/>
                </a:solidFill>
                <a:effectLst/>
                <a:uLnTx/>
                <a:uFillTx/>
                <a:latin typeface="Century Gothic" panose="020B0502020202020204" pitchFamily="34" charset="0"/>
                <a:cs typeface="Calibri" panose="020F0502020204030204" pitchFamily="34" charset="0"/>
              </a:rPr>
              <a:t>L’offre Inspirations</a:t>
            </a: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lang="fr-FR" sz="1600" b="1" i="1" spc="-150" dirty="0">
              <a:solidFill>
                <a:srgbClr val="52261B"/>
              </a:solidFill>
              <a:latin typeface="Century Gothic" panose="020B0502020202020204" pitchFamily="34" charset="0"/>
            </a:endParaRPr>
          </a:p>
          <a:p>
            <a:pPr algn="just" fontAlgn="ctr">
              <a:defRPr/>
            </a:pPr>
            <a:r>
              <a:rPr lang="fr-FR" sz="1200" b="1" spc="-5" dirty="0">
                <a:solidFill>
                  <a:srgbClr val="52261B"/>
                </a:solidFill>
                <a:latin typeface="Century Gothic" panose="020B0502020202020204" pitchFamily="34" charset="0"/>
                <a:cs typeface="Century Gothic"/>
              </a:rPr>
              <a:t>Inspirations, une restauration conçue spécifiquement pour les enfants autour de trois idées fortes: La Cuisine maison, le Partage, et le Respect de la planète.</a:t>
            </a:r>
            <a:endParaRPr lang="fr-FR" sz="1200" b="1" dirty="0">
              <a:solidFill>
                <a:srgbClr val="52261B"/>
              </a:solidFill>
              <a:latin typeface="Century Gothic" panose="020B0502020202020204" pitchFamily="34" charset="0"/>
              <a:cs typeface="Century Gothic"/>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lang="fr-FR" sz="1200" dirty="0">
              <a:solidFill>
                <a:srgbClr val="52261B"/>
              </a:solidFill>
              <a:latin typeface="Century Gothic" panose="020B0502020202020204" pitchFamily="34" charset="0"/>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r>
              <a:rPr lang="fr-FR" sz="1200" dirty="0">
                <a:solidFill>
                  <a:srgbClr val="52261B"/>
                </a:solidFill>
                <a:latin typeface="Century Gothic" panose="020B0502020202020204" pitchFamily="34" charset="0"/>
              </a:rPr>
              <a:t>Nos chefs élaborent sans cesse de nouvelles recettes afin de faire découvrir aux enfants de nouvelles saveurs, ou de nouvelles façons d’apprécier un aliment connu. </a:t>
            </a: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lang="fr-FR" sz="1200" dirty="0">
              <a:solidFill>
                <a:srgbClr val="52261B"/>
              </a:solidFill>
              <a:latin typeface="Century Gothic" panose="020B0502020202020204" pitchFamily="34" charset="0"/>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r>
              <a:rPr lang="fr-FR" sz="1200" dirty="0">
                <a:solidFill>
                  <a:srgbClr val="52261B"/>
                </a:solidFill>
                <a:latin typeface="Century Gothic" panose="020B0502020202020204" pitchFamily="34" charset="0"/>
              </a:rPr>
              <a:t>Les animations représentent une façon simple et ludique pour faire passer les messages aux enfants. </a:t>
            </a: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lang="fr-FR" sz="1200" dirty="0">
              <a:solidFill>
                <a:srgbClr val="52261B"/>
              </a:solidFill>
              <a:latin typeface="Century Gothic" panose="020B0502020202020204" pitchFamily="34" charset="0"/>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r>
              <a:rPr lang="fr-FR" sz="1200" b="1" spc="-5" dirty="0">
                <a:solidFill>
                  <a:srgbClr val="52261B"/>
                </a:solidFill>
                <a:latin typeface="Century Gothic" panose="020B0502020202020204" pitchFamily="34" charset="0"/>
              </a:rPr>
              <a:t>Nous proposons donc diverses animations au cours de l’année : </a:t>
            </a: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lang="fr-FR" sz="1200" b="1" spc="-5" dirty="0">
              <a:solidFill>
                <a:srgbClr val="52261B"/>
              </a:solidFill>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lang="fr-FR" sz="1200" b="1" spc="-5" dirty="0">
              <a:solidFill>
                <a:srgbClr val="52261B"/>
              </a:solidFill>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lang="fr-FR" sz="1200" b="1" spc="-5" dirty="0">
              <a:solidFill>
                <a:srgbClr val="52261B"/>
              </a:solidFill>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lang="fr-FR" sz="1200" b="1" spc="-5" dirty="0">
              <a:solidFill>
                <a:srgbClr val="52261B"/>
              </a:solidFill>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lang="fr-FR" sz="1200" b="1" spc="-5" dirty="0">
              <a:solidFill>
                <a:srgbClr val="52261B"/>
              </a:solidFill>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lang="fr-FR" sz="1200" b="1" spc="-5" dirty="0">
              <a:solidFill>
                <a:srgbClr val="52261B"/>
              </a:solidFill>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lang="fr-FR" sz="1200" b="1" spc="-5" dirty="0">
              <a:solidFill>
                <a:srgbClr val="52261B"/>
              </a:solidFill>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lang="fr-FR" sz="1200" b="1" spc="-5" dirty="0">
              <a:solidFill>
                <a:srgbClr val="52261B"/>
              </a:solidFill>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lang="fr-FR" sz="1200" b="1" spc="-5" dirty="0">
              <a:solidFill>
                <a:srgbClr val="52261B"/>
              </a:solidFill>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lang="fr-FR" sz="1200" b="1" spc="-5" dirty="0">
              <a:solidFill>
                <a:srgbClr val="52261B"/>
              </a:solidFill>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lang="fr-FR" sz="1200" b="1" spc="-5" dirty="0">
              <a:solidFill>
                <a:srgbClr val="52261B"/>
              </a:solidFill>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lang="fr-FR" sz="1200" b="1" spc="-5" dirty="0">
              <a:solidFill>
                <a:srgbClr val="52261B"/>
              </a:solidFill>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lang="fr-FR" sz="1200" b="1" spc="-5" dirty="0">
              <a:solidFill>
                <a:srgbClr val="52261B"/>
              </a:solidFill>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lang="fr-FR" sz="1200" b="1" spc="-5" dirty="0">
              <a:solidFill>
                <a:srgbClr val="52261B"/>
              </a:solidFill>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lang="fr-FR" sz="1200" b="1" spc="-5" dirty="0">
              <a:solidFill>
                <a:srgbClr val="52261B"/>
              </a:solidFill>
            </a:endParaRPr>
          </a:p>
          <a:p>
            <a:pPr lvl="0" algn="just" fontAlgn="ctr">
              <a:defRPr/>
            </a:pPr>
            <a:endParaRPr lang="fr-FR" sz="1200" b="1" spc="-5" dirty="0">
              <a:solidFill>
                <a:srgbClr val="52261B"/>
              </a:solidFill>
            </a:endParaRPr>
          </a:p>
          <a:p>
            <a:pPr lvl="0" algn="just" fontAlgn="ctr">
              <a:defRPr/>
            </a:pPr>
            <a:r>
              <a:rPr lang="fr-FR" sz="1200" b="1" spc="-5" dirty="0">
                <a:solidFill>
                  <a:srgbClr val="52261B"/>
                </a:solidFill>
                <a:latin typeface="Century Gothic" panose="020B0502020202020204" pitchFamily="34" charset="0"/>
              </a:rPr>
              <a:t>Vous trouverez dans les pages suivantes les animations proposées à vos enfants au cours de ces deux mois. </a:t>
            </a:r>
            <a:endParaRPr lang="fr-FR" sz="1200" dirty="0">
              <a:latin typeface="Century Gothic" panose="020B0502020202020204" pitchFamily="34" charset="0"/>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kumimoji="0" lang="fr-FR" sz="1100" b="1" i="0" u="none" strike="noStrike" kern="1200" cap="none" spc="0" normalizeH="0" baseline="0" noProof="0" dirty="0">
              <a:ln>
                <a:noFill/>
              </a:ln>
              <a:solidFill>
                <a:srgbClr val="9ABB4F"/>
              </a:solidFill>
              <a:effectLst/>
              <a:uLnTx/>
              <a:uFillTx/>
              <a:latin typeface="Calibri"/>
              <a:ea typeface="+mn-ea"/>
              <a:cs typeface="+mn-cs"/>
            </a:endParaRPr>
          </a:p>
        </p:txBody>
      </p:sp>
      <p:sp>
        <p:nvSpPr>
          <p:cNvPr id="3" name="ZoneTexte 2">
            <a:extLst>
              <a:ext uri="{FF2B5EF4-FFF2-40B4-BE49-F238E27FC236}">
                <a16:creationId xmlns:a16="http://schemas.microsoft.com/office/drawing/2014/main" id="{125553EF-49BB-4D57-83A7-56C007186AC2}"/>
              </a:ext>
            </a:extLst>
          </p:cNvPr>
          <p:cNvSpPr txBox="1"/>
          <p:nvPr/>
        </p:nvSpPr>
        <p:spPr>
          <a:xfrm>
            <a:off x="1556792" y="4492783"/>
            <a:ext cx="4392488" cy="1107996"/>
          </a:xfrm>
          <a:prstGeom prst="rect">
            <a:avLst/>
          </a:prstGeom>
          <a:noFill/>
        </p:spPr>
        <p:txBody>
          <a:bodyPr wrap="square" rtlCol="0">
            <a:spAutoFit/>
          </a:bodyPr>
          <a:lstStyle/>
          <a:p>
            <a:pPr marL="171450" indent="-171450">
              <a:buFontTx/>
              <a:buChar char="-"/>
            </a:pPr>
            <a:endParaRPr lang="fr-FR" sz="1200" dirty="0">
              <a:latin typeface="Century Gothic" panose="020B0502020202020204" pitchFamily="34" charset="0"/>
            </a:endParaRPr>
          </a:p>
          <a:p>
            <a:pPr marL="171450" indent="-171450">
              <a:buFontTx/>
              <a:buChar char="-"/>
            </a:pPr>
            <a:endParaRPr lang="fr-FR" sz="1200" dirty="0">
              <a:latin typeface="Century Gothic" panose="020B0502020202020204" pitchFamily="34" charset="0"/>
            </a:endParaRPr>
          </a:p>
          <a:p>
            <a:endParaRPr lang="fr-FR" sz="1200" dirty="0">
              <a:latin typeface="Century Gothic" panose="020B0502020202020204" pitchFamily="34" charset="0"/>
            </a:endParaRPr>
          </a:p>
          <a:p>
            <a:endParaRPr lang="fr-FR" sz="1200" dirty="0">
              <a:latin typeface="Century Gothic" panose="020B0502020202020204" pitchFamily="34" charset="0"/>
            </a:endParaRPr>
          </a:p>
          <a:p>
            <a:endParaRPr lang="fr-FR" dirty="0"/>
          </a:p>
        </p:txBody>
      </p:sp>
      <p:graphicFrame>
        <p:nvGraphicFramePr>
          <p:cNvPr id="4" name="Tableau 11">
            <a:extLst>
              <a:ext uri="{FF2B5EF4-FFF2-40B4-BE49-F238E27FC236}">
                <a16:creationId xmlns:a16="http://schemas.microsoft.com/office/drawing/2014/main" id="{2BD4ADAB-519C-42AB-8DCA-22DADE9060C5}"/>
              </a:ext>
            </a:extLst>
          </p:cNvPr>
          <p:cNvGraphicFramePr>
            <a:graphicFrameLocks noGrp="1"/>
          </p:cNvGraphicFramePr>
          <p:nvPr>
            <p:extLst>
              <p:ext uri="{D42A27DB-BD31-4B8C-83A1-F6EECF244321}">
                <p14:modId xmlns:p14="http://schemas.microsoft.com/office/powerpoint/2010/main" val="521953743"/>
              </p:ext>
            </p:extLst>
          </p:nvPr>
        </p:nvGraphicFramePr>
        <p:xfrm>
          <a:off x="501978" y="4630962"/>
          <a:ext cx="5832648" cy="3017520"/>
        </p:xfrm>
        <a:graphic>
          <a:graphicData uri="http://schemas.openxmlformats.org/drawingml/2006/table">
            <a:tbl>
              <a:tblPr firstRow="1" bandRow="1">
                <a:tableStyleId>{5C22544A-7EE6-4342-B048-85BDC9FD1C3A}</a:tableStyleId>
              </a:tblPr>
              <a:tblGrid>
                <a:gridCol w="911352">
                  <a:extLst>
                    <a:ext uri="{9D8B030D-6E8A-4147-A177-3AD203B41FA5}">
                      <a16:colId xmlns:a16="http://schemas.microsoft.com/office/drawing/2014/main" val="1138798833"/>
                    </a:ext>
                  </a:extLst>
                </a:gridCol>
                <a:gridCol w="4921296">
                  <a:extLst>
                    <a:ext uri="{9D8B030D-6E8A-4147-A177-3AD203B41FA5}">
                      <a16:colId xmlns:a16="http://schemas.microsoft.com/office/drawing/2014/main" val="3036993094"/>
                    </a:ext>
                  </a:extLst>
                </a:gridCol>
              </a:tblGrid>
              <a:tr h="370840">
                <a:tc>
                  <a:txBody>
                    <a:bodyPr/>
                    <a:lstStyle/>
                    <a:p>
                      <a:endParaRPr lang="fr-FR"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sz="1200" b="1" dirty="0">
                          <a:solidFill>
                            <a:srgbClr val="9ABB4F"/>
                          </a:solidFill>
                          <a:latin typeface="Century Gothic" panose="020B0502020202020204" pitchFamily="34" charset="0"/>
                        </a:rPr>
                        <a:t>"Les recettes Pas pareilles" </a:t>
                      </a:r>
                    </a:p>
                    <a:p>
                      <a:pPr marL="171450" indent="-171450">
                        <a:buFontTx/>
                        <a:buChar char="-"/>
                      </a:pPr>
                      <a:r>
                        <a:rPr lang="fr-FR" sz="1200" b="0" dirty="0">
                          <a:solidFill>
                            <a:schemeClr val="tx1"/>
                          </a:solidFill>
                          <a:latin typeface="Century Gothic" panose="020B0502020202020204" pitchFamily="34" charset="0"/>
                        </a:rPr>
                        <a:t>La découverte des saveurs autour de recettes ludiques à tartiner!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29267680"/>
                  </a:ext>
                </a:extLst>
              </a:tr>
              <a:tr h="370840">
                <a:tc>
                  <a:txBody>
                    <a:bodyPr/>
                    <a:lstStyle/>
                    <a:p>
                      <a:endParaRPr lang="fr-FR"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200" b="1" dirty="0">
                          <a:solidFill>
                            <a:srgbClr val="9ABB4F"/>
                          </a:solidFill>
                          <a:latin typeface="Century Gothic" panose="020B0502020202020204" pitchFamily="34" charset="0"/>
                        </a:rPr>
                        <a:t>"C'est la fête !"</a:t>
                      </a:r>
                      <a:r>
                        <a:rPr lang="fr-FR" sz="1200" b="1" dirty="0">
                          <a:latin typeface="Century Gothic" panose="020B0502020202020204" pitchFamily="34" charset="0"/>
                        </a:rPr>
                        <a:t> </a:t>
                      </a:r>
                    </a:p>
                    <a:p>
                      <a:pPr marL="171450" indent="-171450">
                        <a:buFontTx/>
                        <a:buChar char="-"/>
                      </a:pPr>
                      <a:r>
                        <a:rPr lang="fr-FR" sz="1200" dirty="0">
                          <a:latin typeface="Century Gothic" panose="020B0502020202020204" pitchFamily="34" charset="0"/>
                        </a:rPr>
                        <a:t>La transformation éphémère de la cantine pour fêter les événements du calendrier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45699613"/>
                  </a:ext>
                </a:extLst>
              </a:tr>
              <a:tr h="370840">
                <a:tc>
                  <a:txBody>
                    <a:bodyPr/>
                    <a:lstStyle/>
                    <a:p>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200" b="1" dirty="0">
                          <a:solidFill>
                            <a:srgbClr val="9ABB4F"/>
                          </a:solidFill>
                          <a:latin typeface="Century Gothic" panose="020B0502020202020204" pitchFamily="34" charset="0"/>
                        </a:rPr>
                        <a:t>« Mission Planète" : </a:t>
                      </a:r>
                    </a:p>
                    <a:p>
                      <a:pPr marL="171450" indent="-171450">
                        <a:buFontTx/>
                        <a:buChar char="-"/>
                      </a:pPr>
                      <a:r>
                        <a:rPr lang="fr-FR" sz="1200" dirty="0">
                          <a:latin typeface="Century Gothic" panose="020B0502020202020204" pitchFamily="34" charset="0"/>
                        </a:rPr>
                        <a:t>La sensibilisation au tri des déchets alimentaires.</a:t>
                      </a:r>
                      <a:br>
                        <a:rPr lang="fr-FR" sz="1200" dirty="0">
                          <a:latin typeface="Century Gothic" panose="020B0502020202020204" pitchFamily="34" charset="0"/>
                        </a:rPr>
                      </a:br>
                      <a:endParaRPr lang="fr-FR" sz="1200"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1466402"/>
                  </a:ext>
                </a:extLst>
              </a:tr>
              <a:tr h="370840">
                <a:tc>
                  <a:txBody>
                    <a:bodyPr/>
                    <a:lstStyle/>
                    <a:p>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200" b="1" dirty="0">
                          <a:solidFill>
                            <a:srgbClr val="9ABB4F"/>
                          </a:solidFill>
                          <a:latin typeface="Century Gothic" panose="020B0502020202020204" pitchFamily="34" charset="0"/>
                        </a:rPr>
                        <a:t>"Mission anti-gaspi" :</a:t>
                      </a:r>
                      <a:r>
                        <a:rPr lang="fr-FR" sz="1200" dirty="0">
                          <a:latin typeface="Century Gothic" panose="020B0502020202020204" pitchFamily="34" charset="0"/>
                        </a:rPr>
                        <a:t> </a:t>
                      </a:r>
                    </a:p>
                    <a:p>
                      <a:pPr marL="171450" indent="-171450">
                        <a:buFontTx/>
                        <a:buChar char="-"/>
                      </a:pPr>
                      <a:r>
                        <a:rPr lang="fr-FR" sz="1200" dirty="0">
                          <a:latin typeface="Century Gothic" panose="020B0502020202020204" pitchFamily="34" charset="0"/>
                        </a:rPr>
                        <a:t>La sensibilisation au gaspillage alimentaire</a:t>
                      </a:r>
                      <a:br>
                        <a:rPr lang="fr-FR" sz="1200" dirty="0">
                          <a:latin typeface="Century Gothic" panose="020B0502020202020204" pitchFamily="34" charset="0"/>
                        </a:rPr>
                      </a:br>
                      <a:endParaRPr lang="fr-FR" sz="1200"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70541592"/>
                  </a:ext>
                </a:extLst>
              </a:tr>
              <a:tr h="370840">
                <a:tc>
                  <a:txBody>
                    <a:bodyPr/>
                    <a:lstStyle/>
                    <a:p>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200" b="1" dirty="0">
                          <a:solidFill>
                            <a:srgbClr val="9ABB4F"/>
                          </a:solidFill>
                          <a:latin typeface="Century Gothic" panose="020B0502020202020204" pitchFamily="34" charset="0"/>
                        </a:rPr>
                        <a:t>"Les amuse-bouche" : </a:t>
                      </a:r>
                    </a:p>
                    <a:p>
                      <a:pPr marL="171450" indent="-171450">
                        <a:buFontTx/>
                        <a:buChar char="-"/>
                      </a:pPr>
                      <a:r>
                        <a:rPr lang="fr-FR" sz="1200" dirty="0">
                          <a:latin typeface="Century Gothic" panose="020B0502020202020204" pitchFamily="34" charset="0"/>
                        </a:rPr>
                        <a:t>Les nouveautés du chef à goûter en petites quantités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9618506"/>
                  </a:ext>
                </a:extLst>
              </a:tr>
            </a:tbl>
          </a:graphicData>
        </a:graphic>
      </p:graphicFrame>
      <p:pic>
        <p:nvPicPr>
          <p:cNvPr id="13" name="Image 12">
            <a:extLst>
              <a:ext uri="{FF2B5EF4-FFF2-40B4-BE49-F238E27FC236}">
                <a16:creationId xmlns:a16="http://schemas.microsoft.com/office/drawing/2014/main" id="{24C74972-2155-41ED-B587-3B49F8662B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038" y="7112012"/>
            <a:ext cx="473949" cy="473949"/>
          </a:xfrm>
          <a:prstGeom prst="rect">
            <a:avLst/>
          </a:prstGeom>
        </p:spPr>
      </p:pic>
      <p:pic>
        <p:nvPicPr>
          <p:cNvPr id="15" name="Image 14" descr="Une image contenant texte, extérieur, signe, graphiques vectoriels&#10;&#10;Description générée automatiquement">
            <a:extLst>
              <a:ext uri="{FF2B5EF4-FFF2-40B4-BE49-F238E27FC236}">
                <a16:creationId xmlns:a16="http://schemas.microsoft.com/office/drawing/2014/main" id="{D7F7724A-A042-43B2-A8DA-4BDFEB07E4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039" y="6499884"/>
            <a:ext cx="473949" cy="473949"/>
          </a:xfrm>
          <a:prstGeom prst="rect">
            <a:avLst/>
          </a:prstGeom>
        </p:spPr>
      </p:pic>
      <p:pic>
        <p:nvPicPr>
          <p:cNvPr id="19" name="Image 18">
            <a:extLst>
              <a:ext uri="{FF2B5EF4-FFF2-40B4-BE49-F238E27FC236}">
                <a16:creationId xmlns:a16="http://schemas.microsoft.com/office/drawing/2014/main" id="{704B7ABF-CC81-4DAD-8D70-4D51905C98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9039" y="5248282"/>
            <a:ext cx="473949" cy="473949"/>
          </a:xfrm>
          <a:prstGeom prst="rect">
            <a:avLst/>
          </a:prstGeom>
        </p:spPr>
      </p:pic>
      <p:pic>
        <p:nvPicPr>
          <p:cNvPr id="21" name="Image 20">
            <a:extLst>
              <a:ext uri="{FF2B5EF4-FFF2-40B4-BE49-F238E27FC236}">
                <a16:creationId xmlns:a16="http://schemas.microsoft.com/office/drawing/2014/main" id="{EEB6DADD-0501-4946-81D3-0C9F7A83662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9039" y="4629631"/>
            <a:ext cx="473949" cy="473949"/>
          </a:xfrm>
          <a:prstGeom prst="rect">
            <a:avLst/>
          </a:prstGeom>
        </p:spPr>
      </p:pic>
      <p:pic>
        <p:nvPicPr>
          <p:cNvPr id="12" name="Image 11" descr="Une image contenant texte, signe, clipart&#10;&#10;Description générée automatiquement">
            <a:extLst>
              <a:ext uri="{FF2B5EF4-FFF2-40B4-BE49-F238E27FC236}">
                <a16:creationId xmlns:a16="http://schemas.microsoft.com/office/drawing/2014/main" id="{694996B8-2960-4D7D-945A-DCBC1F658A24}"/>
              </a:ext>
            </a:extLst>
          </p:cNvPr>
          <p:cNvPicPr>
            <a:picLocks noChangeAspect="1"/>
          </p:cNvPicPr>
          <p:nvPr/>
        </p:nvPicPr>
        <p:blipFill>
          <a:blip r:embed="rId7"/>
          <a:stretch>
            <a:fillRect/>
          </a:stretch>
        </p:blipFill>
        <p:spPr>
          <a:xfrm>
            <a:off x="574987" y="5873796"/>
            <a:ext cx="468000" cy="468000"/>
          </a:xfrm>
          <a:prstGeom prst="rect">
            <a:avLst/>
          </a:prstGeom>
          <a:ln>
            <a:noFill/>
          </a:ln>
          <a:effectLst/>
        </p:spPr>
      </p:pic>
    </p:spTree>
    <p:extLst>
      <p:ext uri="{BB962C8B-B14F-4D97-AF65-F5344CB8AC3E}">
        <p14:creationId xmlns:p14="http://schemas.microsoft.com/office/powerpoint/2010/main" val="96175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4969" y="161568"/>
            <a:ext cx="5829300" cy="903000"/>
          </a:xfrm>
          <a:prstGeom prst="rect">
            <a:avLst/>
          </a:prstGeom>
        </p:spPr>
        <p:txBody>
          <a:bodyPr anchor="ctr"/>
          <a:lstStyle/>
          <a:p>
            <a:r>
              <a:rPr lang="fr-FR" b="1" dirty="0">
                <a:solidFill>
                  <a:srgbClr val="52261B"/>
                </a:solidFill>
                <a:latin typeface="Century Gothic" panose="020B0502020202020204" pitchFamily="34" charset="0"/>
                <a:cs typeface="Calibri" panose="020F0502020204030204" pitchFamily="34" charset="0"/>
              </a:rPr>
              <a:t>Sommaire</a:t>
            </a:r>
          </a:p>
        </p:txBody>
      </p:sp>
      <p:sp>
        <p:nvSpPr>
          <p:cNvPr id="3" name="Sous-titre 2"/>
          <p:cNvSpPr>
            <a:spLocks noGrp="1"/>
          </p:cNvSpPr>
          <p:nvPr>
            <p:ph type="subTitle" idx="1"/>
          </p:nvPr>
        </p:nvSpPr>
        <p:spPr>
          <a:xfrm>
            <a:off x="659309" y="1226136"/>
            <a:ext cx="5580620" cy="7878906"/>
          </a:xfrm>
        </p:spPr>
        <p:txBody>
          <a:bodyPr lIns="91440" tIns="45720" rIns="91440" bIns="45720" anchor="t"/>
          <a:lstStyle/>
          <a:p>
            <a:pPr algn="just"/>
            <a:r>
              <a:rPr lang="fr-FR" sz="2400" b="1" dirty="0">
                <a:latin typeface="Century Gothic" panose="020B0502020202020204" pitchFamily="34" charset="0"/>
                <a:cs typeface="Calibri" panose="020F0502020204030204" pitchFamily="34" charset="0"/>
              </a:rPr>
              <a:t>Les animations « Recettes pas pareilles »</a:t>
            </a:r>
          </a:p>
          <a:p>
            <a:pPr marL="285750" indent="-285750" algn="just" fontAlgn="ctr">
              <a:buFont typeface="Arial" panose="020B0604020202020204" pitchFamily="34" charset="0"/>
              <a:buChar char="•"/>
              <a:defRPr/>
            </a:pPr>
            <a:r>
              <a:rPr lang="fr-FR" sz="2400" b="1" u="sng" dirty="0">
                <a:solidFill>
                  <a:srgbClr val="00BFB3"/>
                </a:solidFill>
                <a:latin typeface="Century Gothic" panose="020B0502020202020204" pitchFamily="34" charset="0"/>
                <a:cs typeface="Calibri"/>
              </a:rPr>
              <a:t>Janvier</a:t>
            </a:r>
            <a:r>
              <a:rPr lang="fr-FR" sz="2400" b="1" dirty="0">
                <a:solidFill>
                  <a:srgbClr val="00BFB3"/>
                </a:solidFill>
                <a:latin typeface="Century Gothic" panose="020B0502020202020204" pitchFamily="34" charset="0"/>
                <a:cs typeface="Calibri"/>
              </a:rPr>
              <a:t> : Tartinable patate douce</a:t>
            </a:r>
          </a:p>
          <a:p>
            <a:pPr marL="285750" indent="-285750" algn="just" fontAlgn="ctr">
              <a:buFont typeface="Arial" panose="020B0604020202020204" pitchFamily="34" charset="0"/>
              <a:buChar char="•"/>
              <a:defRPr/>
            </a:pPr>
            <a:r>
              <a:rPr lang="fr-FR" sz="2400" b="1" u="sng" dirty="0">
                <a:solidFill>
                  <a:srgbClr val="00BFB3"/>
                </a:solidFill>
                <a:latin typeface="Century Gothic" panose="020B0502020202020204" pitchFamily="34" charset="0"/>
                <a:cs typeface="Calibri"/>
              </a:rPr>
              <a:t>Février</a:t>
            </a:r>
            <a:r>
              <a:rPr lang="fr-FR" sz="2400" b="1" dirty="0">
                <a:solidFill>
                  <a:srgbClr val="00BFB3"/>
                </a:solidFill>
                <a:latin typeface="Century Gothic" panose="020B0502020202020204" pitchFamily="34" charset="0"/>
                <a:cs typeface="Calibri"/>
              </a:rPr>
              <a:t> : Tartinable haricots blancs, carotte et fromage fondu </a:t>
            </a:r>
          </a:p>
          <a:p>
            <a:pPr marL="285750" indent="-285750" algn="just">
              <a:buFont typeface="Arial" panose="020B0604020202020204" pitchFamily="34" charset="0"/>
              <a:buChar char="•"/>
              <a:defRPr/>
            </a:pPr>
            <a:endParaRPr lang="fr-FR" sz="1200" b="1" dirty="0">
              <a:solidFill>
                <a:srgbClr val="00BFB3"/>
              </a:solidFill>
              <a:latin typeface="Century Gothic" panose="020B0502020202020204" pitchFamily="34" charset="0"/>
              <a:cs typeface="Calibri"/>
            </a:endParaRPr>
          </a:p>
          <a:p>
            <a:pPr lvl="0"/>
            <a:r>
              <a:rPr lang="fr-FR" sz="2400" b="1" dirty="0">
                <a:latin typeface="Century Gothic" panose="020B0502020202020204" pitchFamily="34" charset="0"/>
                <a:cs typeface="Calibri" panose="020F0502020204030204" pitchFamily="34" charset="0"/>
              </a:rPr>
              <a:t>Les animations « C’est la fête ! »</a:t>
            </a:r>
          </a:p>
          <a:p>
            <a:pPr marL="285750" lvl="0" indent="-285750">
              <a:buFont typeface="Arial" panose="020B0604020202020204" pitchFamily="34" charset="0"/>
              <a:buChar char="•"/>
            </a:pPr>
            <a:r>
              <a:rPr lang="fr-FR" sz="2400" b="1" u="sng" dirty="0">
                <a:solidFill>
                  <a:srgbClr val="00BFB3"/>
                </a:solidFill>
                <a:latin typeface="Century Gothic" panose="020B0502020202020204" pitchFamily="34" charset="0"/>
                <a:cs typeface="Calibri"/>
              </a:rPr>
              <a:t>Janvier</a:t>
            </a:r>
            <a:r>
              <a:rPr lang="fr-FR" sz="2400" b="1" dirty="0">
                <a:solidFill>
                  <a:srgbClr val="00BFB3"/>
                </a:solidFill>
                <a:latin typeface="Century Gothic" panose="020B0502020202020204" pitchFamily="34" charset="0"/>
                <a:cs typeface="Calibri"/>
              </a:rPr>
              <a:t> : Galette des Rois !</a:t>
            </a:r>
          </a:p>
          <a:p>
            <a:pPr marL="285750" lvl="0" indent="-285750">
              <a:buFont typeface="Arial" panose="020B0604020202020204" pitchFamily="34" charset="0"/>
              <a:buChar char="•"/>
            </a:pPr>
            <a:r>
              <a:rPr lang="fr-FR" sz="2400" b="1" u="sng" dirty="0">
                <a:solidFill>
                  <a:srgbClr val="00BFB3"/>
                </a:solidFill>
                <a:latin typeface="Century Gothic" panose="020B0502020202020204" pitchFamily="34" charset="0"/>
                <a:cs typeface="Calibri"/>
              </a:rPr>
              <a:t>Février</a:t>
            </a:r>
            <a:r>
              <a:rPr lang="fr-FR" sz="2400" b="1" dirty="0">
                <a:solidFill>
                  <a:srgbClr val="00BFB3"/>
                </a:solidFill>
                <a:latin typeface="Century Gothic" panose="020B0502020202020204" pitchFamily="34" charset="0"/>
                <a:cs typeface="Calibri"/>
              </a:rPr>
              <a:t> : Vive les crêpes</a:t>
            </a:r>
          </a:p>
          <a:p>
            <a:pPr lvl="0"/>
            <a:endParaRPr lang="fr-FR" sz="1200" dirty="0">
              <a:latin typeface="Century Gothic" panose="020B0502020202020204" pitchFamily="34" charset="0"/>
            </a:endParaRPr>
          </a:p>
          <a:p>
            <a:pPr lvl="0" algn="just"/>
            <a:r>
              <a:rPr lang="fr-FR" sz="2400" b="1" dirty="0">
                <a:latin typeface="Century Gothic" panose="020B0502020202020204" pitchFamily="34" charset="0"/>
                <a:cs typeface="Calibri" panose="020F0502020204030204" pitchFamily="34" charset="0"/>
              </a:rPr>
              <a:t>Les animations « Amuse-Bouche »</a:t>
            </a:r>
          </a:p>
          <a:p>
            <a:pPr marL="285750" indent="-285750" algn="just" fontAlgn="ctr">
              <a:buFont typeface="Arial" panose="020B0604020202020204" pitchFamily="34" charset="0"/>
              <a:buChar char="•"/>
              <a:defRPr/>
            </a:pPr>
            <a:r>
              <a:rPr lang="fr-FR" sz="2400" b="1" u="sng" dirty="0">
                <a:solidFill>
                  <a:srgbClr val="00BFB3"/>
                </a:solidFill>
                <a:latin typeface="Century Gothic" panose="020B0502020202020204" pitchFamily="34" charset="0"/>
                <a:cs typeface="Calibri" panose="020F0502020204030204" pitchFamily="34" charset="0"/>
              </a:rPr>
              <a:t>Janvier</a:t>
            </a:r>
            <a:r>
              <a:rPr lang="fr-FR" sz="2400" b="1" dirty="0">
                <a:solidFill>
                  <a:srgbClr val="00BFB3"/>
                </a:solidFill>
                <a:latin typeface="Century Gothic" panose="020B0502020202020204" pitchFamily="34" charset="0"/>
                <a:cs typeface="Calibri" panose="020F0502020204030204" pitchFamily="34" charset="0"/>
              </a:rPr>
              <a:t> : Purée de salsifis</a:t>
            </a:r>
          </a:p>
          <a:p>
            <a:pPr marL="285750" indent="-285750" algn="just" fontAlgn="ctr">
              <a:buFont typeface="Arial" panose="020B0604020202020204" pitchFamily="34" charset="0"/>
              <a:buChar char="•"/>
              <a:defRPr/>
            </a:pPr>
            <a:r>
              <a:rPr lang="fr-FR" sz="2400" b="1" u="sng" dirty="0">
                <a:solidFill>
                  <a:srgbClr val="00BFB3"/>
                </a:solidFill>
                <a:latin typeface="Century Gothic" panose="020B0502020202020204" pitchFamily="34" charset="0"/>
                <a:cs typeface="Calibri" panose="020F0502020204030204" pitchFamily="34" charset="0"/>
              </a:rPr>
              <a:t>Février</a:t>
            </a:r>
            <a:r>
              <a:rPr lang="fr-FR" sz="2400" b="1" dirty="0">
                <a:solidFill>
                  <a:srgbClr val="00BFB3"/>
                </a:solidFill>
                <a:latin typeface="Century Gothic" panose="020B0502020202020204" pitchFamily="34" charset="0"/>
                <a:cs typeface="Calibri" panose="020F0502020204030204" pitchFamily="34" charset="0"/>
              </a:rPr>
              <a:t> : Mélange de céréales</a:t>
            </a:r>
          </a:p>
          <a:p>
            <a:pPr algn="just" fontAlgn="ctr">
              <a:defRPr/>
            </a:pPr>
            <a:endParaRPr lang="fr-FR" sz="1200" b="1" dirty="0">
              <a:solidFill>
                <a:srgbClr val="00BFB3"/>
              </a:solidFill>
              <a:latin typeface="Century Gothic" panose="020B0502020202020204" pitchFamily="34" charset="0"/>
              <a:cs typeface="Calibri" panose="020F0502020204030204" pitchFamily="34" charset="0"/>
            </a:endParaRPr>
          </a:p>
          <a:p>
            <a:pPr algn="just" fontAlgn="ctr">
              <a:defRPr/>
            </a:pPr>
            <a:endParaRPr lang="fr-FR" sz="1600" b="1" dirty="0">
              <a:solidFill>
                <a:srgbClr val="00BFB3"/>
              </a:solidFill>
              <a:latin typeface="Century Gothic" panose="020B0502020202020204" pitchFamily="34" charset="0"/>
              <a:cs typeface="Calibri" panose="020F0502020204030204" pitchFamily="34" charset="0"/>
            </a:endParaRPr>
          </a:p>
        </p:txBody>
      </p:sp>
      <p:sp>
        <p:nvSpPr>
          <p:cNvPr id="4" name="Rectangle 2"/>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5" name="ZoneTexte 4">
            <a:extLst>
              <a:ext uri="{FF2B5EF4-FFF2-40B4-BE49-F238E27FC236}">
                <a16:creationId xmlns:a16="http://schemas.microsoft.com/office/drawing/2014/main" id="{1D318731-9A69-4625-8CF9-589A25D089C6}"/>
              </a:ext>
            </a:extLst>
          </p:cNvPr>
          <p:cNvSpPr txBox="1"/>
          <p:nvPr/>
        </p:nvSpPr>
        <p:spPr>
          <a:xfrm>
            <a:off x="553017" y="7504383"/>
            <a:ext cx="5811252" cy="1015663"/>
          </a:xfrm>
          <a:prstGeom prst="rect">
            <a:avLst/>
          </a:prstGeom>
          <a:noFill/>
        </p:spPr>
        <p:txBody>
          <a:bodyPr wrap="square" rtlCol="0">
            <a:spAutoFit/>
          </a:bodyPr>
          <a:lstStyle/>
          <a:p>
            <a:pPr algn="just"/>
            <a:r>
              <a:rPr lang="fr-FR" sz="1200" i="1" dirty="0">
                <a:effectLst/>
                <a:latin typeface="Arial" panose="020B0604020202020204" pitchFamily="34" charset="0"/>
                <a:ea typeface="Calibri" panose="020F0502020204030204" pitchFamily="34" charset="0"/>
              </a:rPr>
              <a:t>Suite à l’évolution des exigences règlementaires, les dénominations commerciales des recettes élaborées par les experts culinaires de la plateforme restauration sont revues progressivement pour répondre à ces exigences ainsi qu’aux critères gastronomiques. Ne modifiez pas ces dénominations commerciales. Soyons innovants en toute connaissance de cause</a:t>
            </a:r>
            <a:endParaRPr lang="fr-FR" sz="1200" dirty="0"/>
          </a:p>
        </p:txBody>
      </p:sp>
    </p:spTree>
    <p:extLst>
      <p:ext uri="{BB962C8B-B14F-4D97-AF65-F5344CB8AC3E}">
        <p14:creationId xmlns:p14="http://schemas.microsoft.com/office/powerpoint/2010/main" val="1838317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20688" y="161568"/>
            <a:ext cx="5829300" cy="903000"/>
          </a:xfrm>
          <a:prstGeom prst="rect">
            <a:avLst/>
          </a:prstGeom>
        </p:spPr>
        <p:txBody>
          <a:bodyPr anchor="ctr"/>
          <a:lstStyle/>
          <a:p>
            <a:r>
              <a:rPr lang="fr-FR" sz="2400" b="1" dirty="0">
                <a:solidFill>
                  <a:srgbClr val="52261B"/>
                </a:solidFill>
                <a:latin typeface="Century Gothic" panose="020B0502020202020204" pitchFamily="34" charset="0"/>
                <a:cs typeface="Calibri" panose="020F0502020204030204" pitchFamily="34" charset="0"/>
              </a:rPr>
              <a:t>« Les recettes pas pareilles »</a:t>
            </a:r>
          </a:p>
        </p:txBody>
      </p:sp>
      <p:sp>
        <p:nvSpPr>
          <p:cNvPr id="6" name="Rectangle 2"/>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ous-titre 2">
            <a:extLst>
              <a:ext uri="{FF2B5EF4-FFF2-40B4-BE49-F238E27FC236}">
                <a16:creationId xmlns:a16="http://schemas.microsoft.com/office/drawing/2014/main" id="{D275BF0C-712D-437A-B567-D53D8C3FC0EB}"/>
              </a:ext>
            </a:extLst>
          </p:cNvPr>
          <p:cNvSpPr txBox="1">
            <a:spLocks/>
          </p:cNvSpPr>
          <p:nvPr/>
        </p:nvSpPr>
        <p:spPr>
          <a:xfrm>
            <a:off x="523374" y="1280591"/>
            <a:ext cx="5832648" cy="7940901"/>
          </a:xfrm>
          <a:prstGeom prst="rect">
            <a:avLst/>
          </a:prstGeom>
        </p:spPr>
        <p:txBody>
          <a:bodyPr lIns="91440" tIns="45720" rIns="91440" bIns="45720" anchor="t"/>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fontAlgn="ctr">
              <a:defRPr/>
            </a:pPr>
            <a:r>
              <a:rPr lang="fr-FR" sz="1600" b="1" u="sng" dirty="0">
                <a:solidFill>
                  <a:srgbClr val="00BFB3"/>
                </a:solidFill>
                <a:latin typeface="Century Gothic" panose="020B0502020202020204" pitchFamily="34" charset="0"/>
                <a:cs typeface="Calibri"/>
              </a:rPr>
              <a:t>Janvier</a:t>
            </a:r>
            <a:r>
              <a:rPr lang="fr-FR" sz="1600" b="1" dirty="0">
                <a:solidFill>
                  <a:srgbClr val="00BFB3"/>
                </a:solidFill>
                <a:latin typeface="Century Gothic" panose="020B0502020202020204" pitchFamily="34" charset="0"/>
                <a:cs typeface="Calibri"/>
              </a:rPr>
              <a:t> : Tartinable </a:t>
            </a:r>
            <a:r>
              <a:rPr kumimoji="0" lang="fr-FR" sz="1600" b="1" i="0" u="none" strike="noStrike" kern="1200" cap="none" spc="0" normalizeH="0" baseline="0" noProof="0" dirty="0">
                <a:ln>
                  <a:noFill/>
                </a:ln>
                <a:solidFill>
                  <a:srgbClr val="00BFB3"/>
                </a:solidFill>
                <a:effectLst/>
                <a:uLnTx/>
                <a:uFillTx/>
                <a:latin typeface="Century Gothic" panose="020B0502020202020204" pitchFamily="34" charset="0"/>
                <a:ea typeface="+mn-ea"/>
                <a:cs typeface="Calibri"/>
              </a:rPr>
              <a:t>patate douce</a:t>
            </a:r>
            <a:endParaRPr lang="fr-FR" sz="1600" b="1" dirty="0">
              <a:solidFill>
                <a:srgbClr val="00BFB3"/>
              </a:solidFill>
              <a:latin typeface="Century Gothic" panose="020B0502020202020204" pitchFamily="34" charset="0"/>
              <a:cs typeface="Calibri"/>
            </a:endParaRPr>
          </a:p>
          <a:p>
            <a:pPr algn="just" fontAlgn="ctr">
              <a:defRPr/>
            </a:pPr>
            <a:r>
              <a:rPr lang="fr-FR" sz="1200" dirty="0">
                <a:solidFill>
                  <a:srgbClr val="52261B"/>
                </a:solidFill>
                <a:latin typeface="Century Gothic" panose="020B0502020202020204" pitchFamily="34" charset="0"/>
              </a:rPr>
              <a:t>C’est une entrée tartinable à base de purée de patate douce, de pois chiches, d’huile végétale, de basilic, de paprika et de sel.  </a:t>
            </a:r>
          </a:p>
          <a:p>
            <a:pPr algn="just" fontAlgn="ctr">
              <a:defRPr/>
            </a:pPr>
            <a:endParaRPr kumimoji="0" lang="fr-FR" sz="1100" b="0" i="0" u="none" strike="noStrike" kern="1200" cap="none" spc="0" normalizeH="0" baseline="0" noProof="0" dirty="0">
              <a:ln>
                <a:noFill/>
              </a:ln>
              <a:solidFill>
                <a:srgbClr val="52261B"/>
              </a:solidFill>
              <a:effectLst/>
              <a:highlight>
                <a:srgbClr val="FFFF00"/>
              </a:highlight>
              <a:uLnTx/>
              <a:uFillTx/>
              <a:latin typeface="Century Gothic" panose="020B0502020202020204" pitchFamily="34" charset="0"/>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r>
              <a:rPr kumimoji="0" lang="fr-FR" sz="1200" b="1" i="0" u="none" strike="noStrike" kern="1200" cap="none" spc="0" normalizeH="0" baseline="0" noProof="0" dirty="0">
                <a:ln>
                  <a:noFill/>
                </a:ln>
                <a:solidFill>
                  <a:srgbClr val="9ABB4F"/>
                </a:solidFill>
                <a:effectLst/>
                <a:uLnTx/>
                <a:uFillTx/>
                <a:latin typeface="Century Gothic" panose="020B0502020202020204" pitchFamily="34" charset="0"/>
              </a:rPr>
              <a:t>Les ingrédients et leurs intérêts</a:t>
            </a:r>
          </a:p>
          <a:p>
            <a:pPr marL="171450" indent="-171450">
              <a:buFont typeface="Arial" panose="020B0604020202020204" pitchFamily="34" charset="0"/>
              <a:buChar char="•"/>
              <a:defRPr/>
            </a:pPr>
            <a:r>
              <a:rPr lang="fr-FR" sz="1100" b="1" dirty="0">
                <a:solidFill>
                  <a:srgbClr val="52261B"/>
                </a:solidFill>
                <a:latin typeface="Century Gothic" panose="020B0502020202020204" pitchFamily="34" charset="0"/>
              </a:rPr>
              <a:t>Patate douce </a:t>
            </a:r>
            <a:r>
              <a:rPr lang="fr-FR" sz="1100" dirty="0">
                <a:solidFill>
                  <a:srgbClr val="52261B"/>
                </a:solidFill>
                <a:latin typeface="Century Gothic" panose="020B0502020202020204" pitchFamily="34" charset="0"/>
              </a:rPr>
              <a:t>: Apport de fibres et </a:t>
            </a:r>
            <a:r>
              <a:rPr lang="fr-FR" sz="1100" dirty="0" err="1">
                <a:solidFill>
                  <a:srgbClr val="52261B"/>
                </a:solidFill>
                <a:latin typeface="Century Gothic" panose="020B0502020202020204" pitchFamily="34" charset="0"/>
              </a:rPr>
              <a:t>béta-carotène</a:t>
            </a:r>
            <a:r>
              <a:rPr lang="fr-FR" sz="1100" dirty="0">
                <a:solidFill>
                  <a:srgbClr val="52261B"/>
                </a:solidFill>
                <a:latin typeface="Century Gothic" panose="020B0502020202020204" pitchFamily="34" charset="0"/>
              </a:rPr>
              <a:t> (précurseur de la vitamine A) </a:t>
            </a:r>
          </a:p>
          <a:p>
            <a:pPr marL="171450" indent="-171450">
              <a:buFont typeface="Arial" panose="020B0604020202020204" pitchFamily="34" charset="0"/>
              <a:buChar char="•"/>
              <a:tabLst>
                <a:tab pos="185738" algn="l"/>
              </a:tabLst>
              <a:defRPr/>
            </a:pPr>
            <a:r>
              <a:rPr lang="fr-FR" sz="1100" b="1" dirty="0">
                <a:solidFill>
                  <a:srgbClr val="542B0B"/>
                </a:solidFill>
                <a:latin typeface="Century Gothic" panose="020B0502020202020204" pitchFamily="34" charset="0"/>
              </a:rPr>
              <a:t>Pois chiches </a:t>
            </a:r>
            <a:r>
              <a:rPr lang="fr-FR" sz="1100" dirty="0">
                <a:solidFill>
                  <a:srgbClr val="542B0B"/>
                </a:solidFill>
                <a:latin typeface="Century Gothic" panose="020B0502020202020204" pitchFamily="34" charset="0"/>
              </a:rPr>
              <a:t>: </a:t>
            </a:r>
            <a:r>
              <a:rPr lang="fr-FR" sz="1100" dirty="0">
                <a:solidFill>
                  <a:srgbClr val="52261B"/>
                </a:solidFill>
                <a:latin typeface="Century Gothic" panose="020B0502020202020204" pitchFamily="34" charset="0"/>
              </a:rPr>
              <a:t>Apport de glucides complexes, de fibres, de protéines végétales et de minéraux</a:t>
            </a:r>
          </a:p>
          <a:p>
            <a:pPr marL="171450" indent="-171450">
              <a:buFont typeface="Arial" panose="020B0604020202020204" pitchFamily="34" charset="0"/>
              <a:buChar char="•"/>
            </a:pPr>
            <a:r>
              <a:rPr lang="fr-FR" sz="1100" b="1" dirty="0">
                <a:solidFill>
                  <a:srgbClr val="542B0B"/>
                </a:solidFill>
                <a:latin typeface="Century Gothic" panose="020B0502020202020204" pitchFamily="34" charset="0"/>
              </a:rPr>
              <a:t>Huile d’olive/tournesol </a:t>
            </a:r>
            <a:r>
              <a:rPr lang="fr-FR" sz="1100" dirty="0">
                <a:solidFill>
                  <a:srgbClr val="542B0B"/>
                </a:solidFill>
                <a:latin typeface="Century Gothic" panose="020B0502020202020204" pitchFamily="34" charset="0"/>
              </a:rPr>
              <a:t>: Apport de lipides en juste quantité (l’oméga 6 et l’oméga 9) </a:t>
            </a:r>
          </a:p>
          <a:p>
            <a:pPr marL="171450" marR="0" lvl="0" indent="-17145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100" b="1" dirty="0">
                <a:solidFill>
                  <a:srgbClr val="52261B"/>
                </a:solidFill>
                <a:latin typeface="Century Gothic" panose="020B0502020202020204" pitchFamily="34" charset="0"/>
              </a:rPr>
              <a:t>Paprika</a:t>
            </a:r>
            <a:r>
              <a:rPr lang="fr-FR" sz="1100" dirty="0">
                <a:solidFill>
                  <a:srgbClr val="52261B"/>
                </a:solidFill>
                <a:latin typeface="Century Gothic" panose="020B0502020202020204" pitchFamily="34" charset="0"/>
              </a:rPr>
              <a:t> : Apport gustatif et pouvoir antioxydant</a:t>
            </a:r>
          </a:p>
          <a:p>
            <a:pPr marL="171450" marR="0" lvl="0" indent="-171450" algn="l" defTabSz="914400" rtl="0" eaLnBrk="1" fontAlgn="ctr" latinLnBrk="0" hangingPunct="1">
              <a:lnSpc>
                <a:spcPct val="100000"/>
              </a:lnSpc>
              <a:spcBef>
                <a:spcPct val="20000"/>
              </a:spcBef>
              <a:spcAft>
                <a:spcPts val="0"/>
              </a:spcAft>
              <a:buClrTx/>
              <a:buSzTx/>
              <a:buFont typeface="Arial" panose="020B0604020202020204" pitchFamily="34" charset="0"/>
              <a:buChar char="•"/>
              <a:tabLst/>
              <a:defRPr/>
            </a:pPr>
            <a:r>
              <a:rPr lang="fr-FR" sz="1100" b="1" dirty="0">
                <a:solidFill>
                  <a:srgbClr val="52261B"/>
                </a:solidFill>
                <a:latin typeface="Century Gothic" panose="020B0502020202020204" pitchFamily="34" charset="0"/>
              </a:rPr>
              <a:t>Basilic</a:t>
            </a:r>
            <a:r>
              <a:rPr lang="fr-FR" sz="1100" dirty="0">
                <a:solidFill>
                  <a:srgbClr val="52261B"/>
                </a:solidFill>
                <a:latin typeface="Century Gothic" panose="020B0502020202020204" pitchFamily="34" charset="0"/>
              </a:rPr>
              <a:t> : Enrichit la saveur du tartinable. Contient  de la vitamine K, utile à la synthèse des protéines ayant un rôle dans la coagulation, et du </a:t>
            </a:r>
            <a:r>
              <a:rPr lang="fr-FR" sz="1100" dirty="0" err="1">
                <a:solidFill>
                  <a:srgbClr val="52261B"/>
                </a:solidFill>
                <a:latin typeface="Century Gothic" panose="020B0502020202020204" pitchFamily="34" charset="0"/>
              </a:rPr>
              <a:t>fer,oligoélément</a:t>
            </a:r>
            <a:r>
              <a:rPr lang="fr-FR" sz="1100" dirty="0">
                <a:solidFill>
                  <a:srgbClr val="52261B"/>
                </a:solidFill>
                <a:latin typeface="Century Gothic" panose="020B0502020202020204" pitchFamily="34" charset="0"/>
              </a:rPr>
              <a:t> nécessaire au transport de l’oxygène dans le sang.</a:t>
            </a:r>
          </a:p>
          <a:p>
            <a:pPr marR="0" lvl="0" algn="l" defTabSz="914400" rtl="0" eaLnBrk="1" fontAlgn="ctr" latinLnBrk="0" hangingPunct="1">
              <a:lnSpc>
                <a:spcPct val="100000"/>
              </a:lnSpc>
              <a:spcBef>
                <a:spcPct val="20000"/>
              </a:spcBef>
              <a:spcAft>
                <a:spcPts val="0"/>
              </a:spcAft>
              <a:buClrTx/>
              <a:buSzTx/>
              <a:tabLst/>
              <a:defRPr/>
            </a:pPr>
            <a:endParaRPr lang="fr-FR" sz="1100" dirty="0">
              <a:solidFill>
                <a:srgbClr val="52261B"/>
              </a:solidFill>
              <a:latin typeface="Century Gothic" panose="020B0502020202020204" pitchFamily="34" charset="0"/>
            </a:endParaRPr>
          </a:p>
          <a:p>
            <a:pPr marL="901700">
              <a:defRPr/>
            </a:pPr>
            <a:r>
              <a:rPr lang="fr-FR" sz="1100" b="1" i="1" dirty="0">
                <a:solidFill>
                  <a:srgbClr val="00BFB3"/>
                </a:solidFill>
                <a:latin typeface="Century Gothic" panose="020B0502020202020204" pitchFamily="34" charset="0"/>
              </a:rPr>
              <a:t>	A noter :</a:t>
            </a:r>
            <a:r>
              <a:rPr lang="fr-FR" sz="1100" i="1" dirty="0">
                <a:latin typeface="Century Gothic" panose="020B0502020202020204" pitchFamily="34" charset="0"/>
              </a:rPr>
              <a:t> </a:t>
            </a:r>
            <a:r>
              <a:rPr lang="fr-FR" sz="1100" i="1" dirty="0">
                <a:solidFill>
                  <a:srgbClr val="52261B"/>
                </a:solidFill>
                <a:latin typeface="Century Gothic" panose="020B0502020202020204" pitchFamily="34" charset="0"/>
              </a:rPr>
              <a:t>La patate douce n’est pas apparentée à la pomme de terre, malgré son nom. Elle est dotée d'une très grande richesse en </a:t>
            </a:r>
            <a:r>
              <a:rPr lang="fr-FR" sz="1100" i="1" dirty="0" err="1">
                <a:solidFill>
                  <a:srgbClr val="52261B"/>
                </a:solidFill>
                <a:latin typeface="Century Gothic" panose="020B0502020202020204" pitchFamily="34" charset="0"/>
              </a:rPr>
              <a:t>pro-vitamine</a:t>
            </a:r>
            <a:r>
              <a:rPr lang="fr-FR" sz="1100" i="1" dirty="0">
                <a:solidFill>
                  <a:srgbClr val="52261B"/>
                </a:solidFill>
                <a:latin typeface="Century Gothic" panose="020B0502020202020204" pitchFamily="34" charset="0"/>
              </a:rPr>
              <a:t> A (ou bêta-carotène). Elle fournit aussi une énergie de longue durée, grâce à l’amidon qu’elle renferme.</a:t>
            </a:r>
          </a:p>
          <a:p>
            <a:pPr algn="ctr"/>
            <a:endParaRPr lang="fr-FR" sz="1200" i="1" dirty="0">
              <a:solidFill>
                <a:srgbClr val="542B0B"/>
              </a:solidFill>
              <a:latin typeface="Century Gothic" panose="020B0502020202020204" pitchFamily="34" charset="0"/>
              <a:cs typeface="Calibri"/>
            </a:endParaRPr>
          </a:p>
          <a:p>
            <a:pPr algn="ctr"/>
            <a:endParaRPr lang="fr-FR" sz="1200" i="1" dirty="0">
              <a:solidFill>
                <a:srgbClr val="542B0B"/>
              </a:solidFill>
              <a:latin typeface="Century Gothic" panose="020B0502020202020204" pitchFamily="34" charset="0"/>
              <a:cs typeface="Calibri"/>
            </a:endParaRPr>
          </a:p>
          <a:p>
            <a:pPr marL="804863" indent="-804863"/>
            <a:r>
              <a:rPr lang="fr-FR" sz="1600" b="1" u="sng" dirty="0">
                <a:solidFill>
                  <a:srgbClr val="00BFB3"/>
                </a:solidFill>
                <a:latin typeface="Century Gothic" panose="020B0502020202020204" pitchFamily="34" charset="0"/>
                <a:cs typeface="Calibri" panose="020F0502020204030204" pitchFamily="34" charset="0"/>
              </a:rPr>
              <a:t>Février</a:t>
            </a:r>
            <a:r>
              <a:rPr lang="fr-FR" sz="1600" b="1" dirty="0">
                <a:solidFill>
                  <a:srgbClr val="00BFB3"/>
                </a:solidFill>
                <a:latin typeface="Century Gothic" panose="020B0502020202020204" pitchFamily="34" charset="0"/>
                <a:cs typeface="Calibri" panose="020F0502020204030204" pitchFamily="34" charset="0"/>
              </a:rPr>
              <a:t> : </a:t>
            </a:r>
            <a:r>
              <a:rPr lang="fr-FR" sz="1600" b="1" dirty="0">
                <a:solidFill>
                  <a:srgbClr val="00BFB3"/>
                </a:solidFill>
                <a:latin typeface="Century Gothic" panose="020B0502020202020204" pitchFamily="34" charset="0"/>
                <a:cs typeface="Calibri"/>
              </a:rPr>
              <a:t>Tartinable haricots blancs, carotte et fromage fondu </a:t>
            </a:r>
            <a:endParaRPr lang="fr-FR" sz="1600" b="1" dirty="0">
              <a:solidFill>
                <a:srgbClr val="00BFB3"/>
              </a:solidFill>
              <a:latin typeface="Century Gothic" panose="020B0502020202020204" pitchFamily="34" charset="0"/>
              <a:cs typeface="Calibri" panose="020F0502020204030204" pitchFamily="34" charset="0"/>
            </a:endParaRPr>
          </a:p>
          <a:p>
            <a:pPr fontAlgn="ctr"/>
            <a:r>
              <a:rPr lang="fr-FR" sz="1200" dirty="0">
                <a:solidFill>
                  <a:srgbClr val="52261B"/>
                </a:solidFill>
                <a:latin typeface="Century Gothic" panose="020B0502020202020204" pitchFamily="34" charset="0"/>
              </a:rPr>
              <a:t>C’est une entrée à tartiner composée de haricots blancs, de carottes, de fromage fondu Vache qui rit, de cumin et de sel.</a:t>
            </a:r>
          </a:p>
          <a:p>
            <a:pPr fontAlgn="ctr"/>
            <a:endParaRPr lang="fr-FR" sz="1100" dirty="0">
              <a:solidFill>
                <a:srgbClr val="52261B"/>
              </a:solidFill>
              <a:latin typeface="Century Gothic" panose="020B0502020202020204" pitchFamily="34" charset="0"/>
            </a:endParaRP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r>
              <a:rPr kumimoji="0" lang="fr-FR" sz="1200" b="1" i="0" u="none" strike="noStrike" kern="1200" cap="none" spc="0" normalizeH="0" baseline="0" noProof="0" dirty="0">
                <a:ln>
                  <a:noFill/>
                </a:ln>
                <a:solidFill>
                  <a:srgbClr val="9ABB4F"/>
                </a:solidFill>
                <a:effectLst/>
                <a:uLnTx/>
                <a:uFillTx/>
                <a:latin typeface="Century Gothic" panose="020B0502020202020204" pitchFamily="34" charset="0"/>
              </a:rPr>
              <a:t>Les ingrédients et leurs intérêts</a:t>
            </a:r>
          </a:p>
          <a:p>
            <a:pPr marL="171450" marR="0" lvl="0" indent="-17145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FR" sz="1100" b="1" dirty="0">
                <a:solidFill>
                  <a:srgbClr val="542B0B"/>
                </a:solidFill>
                <a:latin typeface="Century Gothic" panose="020B0502020202020204" pitchFamily="34" charset="0"/>
              </a:rPr>
              <a:t>Haricots blancs </a:t>
            </a:r>
            <a:r>
              <a:rPr lang="fr-FR" sz="1100" dirty="0">
                <a:solidFill>
                  <a:srgbClr val="542B0B"/>
                </a:solidFill>
                <a:latin typeface="Century Gothic" panose="020B0502020202020204" pitchFamily="34" charset="0"/>
              </a:rPr>
              <a:t>: </a:t>
            </a:r>
            <a:r>
              <a:rPr lang="fr-FR" sz="1100" dirty="0">
                <a:solidFill>
                  <a:srgbClr val="52261B"/>
                </a:solidFill>
                <a:latin typeface="Century Gothic" panose="020B0502020202020204" pitchFamily="34" charset="0"/>
              </a:rPr>
              <a:t>Apport de glucides complexes, de fibres, de protéines végétales et de minéraux</a:t>
            </a:r>
            <a:endParaRPr lang="fr-FR" sz="1100" dirty="0">
              <a:solidFill>
                <a:srgbClr val="542B0B"/>
              </a:solidFill>
              <a:latin typeface="Century Gothic" panose="020B050202020202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1" i="0" u="none" strike="noStrike" kern="1200" cap="none" spc="0" normalizeH="0" baseline="0" noProof="0" dirty="0">
                <a:ln>
                  <a:noFill/>
                </a:ln>
                <a:solidFill>
                  <a:srgbClr val="542B0B"/>
                </a:solidFill>
                <a:effectLst/>
                <a:uLnTx/>
                <a:uFillTx/>
                <a:latin typeface="Century Gothic" panose="020B0502020202020204" pitchFamily="34" charset="0"/>
                <a:ea typeface="+mn-ea"/>
                <a:cs typeface="+mn-cs"/>
              </a:rPr>
              <a:t>Carottes</a:t>
            </a:r>
            <a:r>
              <a:rPr kumimoji="0" lang="fr-FR" sz="1100" b="0" i="0" u="none" strike="noStrike" kern="1200" cap="none" spc="0" normalizeH="0" baseline="0" noProof="0" dirty="0">
                <a:ln>
                  <a:noFill/>
                </a:ln>
                <a:solidFill>
                  <a:srgbClr val="542B0B"/>
                </a:solidFill>
                <a:effectLst/>
                <a:uLnTx/>
                <a:uFillTx/>
                <a:latin typeface="Century Gothic" panose="020B0502020202020204" pitchFamily="34" charset="0"/>
                <a:ea typeface="+mn-ea"/>
                <a:cs typeface="+mn-cs"/>
              </a:rPr>
              <a:t> : Apport en vitamines (source de bêta-carotènes)</a:t>
            </a:r>
          </a:p>
          <a:p>
            <a:pPr marL="171450" indent="-171450">
              <a:buFont typeface="Arial" panose="020B0604020202020204" pitchFamily="34" charset="0"/>
              <a:buChar char="•"/>
            </a:pPr>
            <a:r>
              <a:rPr lang="fr-FR" sz="1100" b="1" dirty="0">
                <a:solidFill>
                  <a:srgbClr val="52261B"/>
                </a:solidFill>
                <a:latin typeface="Century Gothic" panose="020B0502020202020204" pitchFamily="34" charset="0"/>
              </a:rPr>
              <a:t>Fromage</a:t>
            </a:r>
            <a:r>
              <a:rPr lang="fr-FR" sz="1100" b="1" dirty="0">
                <a:solidFill>
                  <a:srgbClr val="542B0B"/>
                </a:solidFill>
                <a:latin typeface="Century Gothic" panose="020B0502020202020204" pitchFamily="34" charset="0"/>
              </a:rPr>
              <a:t> fondu Vache qui rit </a:t>
            </a:r>
            <a:r>
              <a:rPr lang="fr-FR" sz="1100" dirty="0">
                <a:solidFill>
                  <a:srgbClr val="542B0B"/>
                </a:solidFill>
                <a:latin typeface="Century Gothic" panose="020B0502020202020204" pitchFamily="34" charset="0"/>
              </a:rPr>
              <a:t>: Apport de calcium, phosphore, protéines, lipides. Le fromage apporte de l’onctuosité à la recette.</a:t>
            </a:r>
          </a:p>
          <a:p>
            <a:pPr marL="171450" indent="-171450">
              <a:buFont typeface="Arial" panose="020B0604020202020204" pitchFamily="34" charset="0"/>
              <a:buChar char="•"/>
            </a:pPr>
            <a:r>
              <a:rPr lang="fr-FR" sz="1100" b="1" dirty="0">
                <a:solidFill>
                  <a:srgbClr val="52261B"/>
                </a:solidFill>
                <a:latin typeface="Century Gothic" panose="020B0502020202020204" pitchFamily="34" charset="0"/>
              </a:rPr>
              <a:t>Cumin </a:t>
            </a:r>
            <a:r>
              <a:rPr lang="fr-FR" sz="1100" dirty="0">
                <a:solidFill>
                  <a:srgbClr val="52261B"/>
                </a:solidFill>
                <a:latin typeface="Century Gothic" panose="020B0502020202020204" pitchFamily="34" charset="0"/>
              </a:rPr>
              <a:t>: Apport gustatif et pouvoir antioxydant</a:t>
            </a:r>
            <a:endParaRPr lang="fr-FR" sz="1100" dirty="0">
              <a:solidFill>
                <a:srgbClr val="542B0B"/>
              </a:solidFill>
              <a:latin typeface="Century Gothic" panose="020B0502020202020204" pitchFamily="34" charset="0"/>
            </a:endParaRPr>
          </a:p>
          <a:p>
            <a:pPr algn="just"/>
            <a:endParaRPr lang="fr-FR" sz="1000" b="1" i="1" dirty="0">
              <a:solidFill>
                <a:srgbClr val="542B0B"/>
              </a:solidFill>
              <a:cs typeface="Calibri"/>
            </a:endParaRPr>
          </a:p>
          <a:p>
            <a:pPr marL="901700" algn="just"/>
            <a:r>
              <a:rPr lang="fr-FR" sz="1100" b="1" i="1" dirty="0">
                <a:solidFill>
                  <a:srgbClr val="00BFB3"/>
                </a:solidFill>
                <a:latin typeface="Century Gothic" panose="020B0502020202020204" pitchFamily="34" charset="0"/>
              </a:rPr>
              <a:t>	A noter : </a:t>
            </a:r>
            <a:r>
              <a:rPr lang="fr-FR" sz="1100" i="1" dirty="0">
                <a:solidFill>
                  <a:srgbClr val="52261B"/>
                </a:solidFill>
                <a:latin typeface="Century Gothic" panose="020B0502020202020204" pitchFamily="34" charset="0"/>
              </a:rPr>
              <a:t>Le cumin (</a:t>
            </a:r>
            <a:r>
              <a:rPr lang="fr-FR" sz="1100" i="1" dirty="0" err="1">
                <a:solidFill>
                  <a:srgbClr val="52261B"/>
                </a:solidFill>
                <a:latin typeface="Century Gothic" panose="020B0502020202020204" pitchFamily="34" charset="0"/>
              </a:rPr>
              <a:t>Cuminum</a:t>
            </a:r>
            <a:r>
              <a:rPr lang="fr-FR" sz="1100" i="1" dirty="0">
                <a:solidFill>
                  <a:srgbClr val="52261B"/>
                </a:solidFill>
                <a:latin typeface="Century Gothic" panose="020B0502020202020204" pitchFamily="34" charset="0"/>
              </a:rPr>
              <a:t> </a:t>
            </a:r>
            <a:r>
              <a:rPr lang="fr-FR" sz="1100" i="1" dirty="0" err="1">
                <a:solidFill>
                  <a:srgbClr val="52261B"/>
                </a:solidFill>
                <a:latin typeface="Century Gothic" panose="020B0502020202020204" pitchFamily="34" charset="0"/>
              </a:rPr>
              <a:t>cyminum</a:t>
            </a:r>
            <a:r>
              <a:rPr lang="fr-FR" sz="1100" i="1" dirty="0">
                <a:solidFill>
                  <a:srgbClr val="52261B"/>
                </a:solidFill>
                <a:latin typeface="Century Gothic" panose="020B0502020202020204" pitchFamily="34" charset="0"/>
              </a:rPr>
              <a:t>) est une plante herbacée annuelle originaire du Proche-Orient dont on fait sécher la graine pour l’utiliser en épices. Le cumin aide à faciliter la digestion. </a:t>
            </a:r>
          </a:p>
        </p:txBody>
      </p:sp>
      <p:pic>
        <p:nvPicPr>
          <p:cNvPr id="4" name="Image 3">
            <a:extLst>
              <a:ext uri="{FF2B5EF4-FFF2-40B4-BE49-F238E27FC236}">
                <a16:creationId xmlns:a16="http://schemas.microsoft.com/office/drawing/2014/main" id="{326437D8-4E8C-4788-8A7D-135A095C5B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7272" y="239500"/>
            <a:ext cx="699782" cy="747136"/>
          </a:xfrm>
          <a:prstGeom prst="rect">
            <a:avLst/>
          </a:prstGeom>
        </p:spPr>
      </p:pic>
    </p:spTree>
    <p:extLst>
      <p:ext uri="{BB962C8B-B14F-4D97-AF65-F5344CB8AC3E}">
        <p14:creationId xmlns:p14="http://schemas.microsoft.com/office/powerpoint/2010/main" val="3765210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20688" y="161568"/>
            <a:ext cx="5829300" cy="903000"/>
          </a:xfrm>
          <a:prstGeom prst="rect">
            <a:avLst/>
          </a:prstGeom>
        </p:spPr>
        <p:txBody>
          <a:bodyPr anchor="ctr"/>
          <a:lstStyle/>
          <a:p>
            <a:r>
              <a:rPr lang="fr-FR" b="1">
                <a:solidFill>
                  <a:srgbClr val="52261B"/>
                </a:solidFill>
                <a:latin typeface="Century Gothic" panose="020B0502020202020204" pitchFamily="34" charset="0"/>
                <a:cs typeface="Calibri" panose="020F0502020204030204" pitchFamily="34" charset="0"/>
              </a:rPr>
              <a:t>« C’est la fête ! »</a:t>
            </a:r>
          </a:p>
        </p:txBody>
      </p:sp>
      <p:sp>
        <p:nvSpPr>
          <p:cNvPr id="6" name="Rectangle 2"/>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Sous-titre 1">
            <a:extLst>
              <a:ext uri="{FF2B5EF4-FFF2-40B4-BE49-F238E27FC236}">
                <a16:creationId xmlns:a16="http://schemas.microsoft.com/office/drawing/2014/main" id="{C4451A8B-05CD-4D88-9E14-F6BEDA35E17E}"/>
              </a:ext>
            </a:extLst>
          </p:cNvPr>
          <p:cNvSpPr txBox="1">
            <a:spLocks/>
          </p:cNvSpPr>
          <p:nvPr/>
        </p:nvSpPr>
        <p:spPr>
          <a:xfrm>
            <a:off x="2104902" y="2457517"/>
            <a:ext cx="4345086" cy="1646827"/>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000" kern="1200">
                <a:solidFill>
                  <a:srgbClr val="52261B"/>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FR" sz="1200" dirty="0">
                <a:latin typeface="Century Gothic" panose="020B0502020202020204" pitchFamily="34" charset="0"/>
              </a:rPr>
              <a:t>La première fête de l’année 2023 donne le ton ! Un décor tout jaune attend les enfants dès la rentrée.. Ballons, mobiles et affiches envahissent la cantine !</a:t>
            </a: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FR" sz="1200" dirty="0">
                <a:latin typeface="Century Gothic" panose="020B0502020202020204" pitchFamily="34" charset="0"/>
              </a:rPr>
              <a:t>L’objectif ? Accueillir les enfants dans une ambiance joyeuse pour leur donner envie de prendre leur repas en entier, les accompagner dans leurs apprentissages alimentaires, éveiller leurs sens. A la clé pour tous, une alimentation variée, équilibrée et plaisante.</a:t>
            </a: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fr-FR" sz="2000" b="0" i="0" u="none" strike="noStrike" kern="1200" cap="none" spc="0" normalizeH="0" baseline="0" noProof="0" dirty="0">
              <a:ln>
                <a:noFill/>
              </a:ln>
              <a:solidFill>
                <a:srgbClr val="52261B"/>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fr-FR" sz="2000" b="0" i="0" u="none" strike="noStrike" kern="1200" cap="none" spc="0" normalizeH="0" baseline="0" noProof="0" dirty="0">
              <a:ln>
                <a:noFill/>
              </a:ln>
              <a:solidFill>
                <a:srgbClr val="52261B"/>
              </a:solidFill>
              <a:effectLst/>
              <a:uLnTx/>
              <a:uFillTx/>
              <a:latin typeface="Calibri"/>
              <a:ea typeface="+mn-ea"/>
              <a:cs typeface="+mn-cs"/>
            </a:endParaRPr>
          </a:p>
        </p:txBody>
      </p:sp>
      <p:sp>
        <p:nvSpPr>
          <p:cNvPr id="12" name="Sous-titre 1">
            <a:extLst>
              <a:ext uri="{FF2B5EF4-FFF2-40B4-BE49-F238E27FC236}">
                <a16:creationId xmlns:a16="http://schemas.microsoft.com/office/drawing/2014/main" id="{BE27D449-45C6-4546-9377-8A0392A4FD9A}"/>
              </a:ext>
            </a:extLst>
          </p:cNvPr>
          <p:cNvSpPr txBox="1">
            <a:spLocks/>
          </p:cNvSpPr>
          <p:nvPr/>
        </p:nvSpPr>
        <p:spPr>
          <a:xfrm>
            <a:off x="523374" y="5383355"/>
            <a:ext cx="4176464" cy="1430592"/>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000" kern="1200">
                <a:solidFill>
                  <a:srgbClr val="52261B"/>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fr-FR" sz="2000" b="0" i="0" u="none" strike="noStrike" kern="1200" cap="none" spc="0" normalizeH="0" baseline="0" noProof="0" dirty="0">
              <a:ln>
                <a:noFill/>
              </a:ln>
              <a:solidFill>
                <a:srgbClr val="52261B"/>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fr-FR" sz="1000" b="0" i="0" u="none" strike="noStrike" kern="1200" cap="none" spc="0" normalizeH="0" baseline="0" noProof="0" dirty="0">
              <a:ln>
                <a:noFill/>
              </a:ln>
              <a:solidFill>
                <a:srgbClr val="52261B"/>
              </a:solidFill>
              <a:effectLst/>
              <a:uLnTx/>
              <a:uFillTx/>
              <a:latin typeface="Calibri"/>
              <a:ea typeface="+mn-ea"/>
              <a:cs typeface="+mn-cs"/>
            </a:endParaRPr>
          </a:p>
          <a:p>
            <a:pPr algn="just"/>
            <a:r>
              <a:rPr lang="fr-FR" sz="1200" dirty="0">
                <a:latin typeface="Century Gothic" panose="020B0502020202020204" pitchFamily="34" charset="0"/>
              </a:rPr>
              <a:t>Les traditions se fêtent à la cantine ! C’est avec un décor tout en couleur rose que la Chandeleur est célébrée cette semaine. Pour les gourmands, une crêpe bien évidemment est servie en dessert accompagnée ou pas, de pâte à tartiner, libre à chacun de choisir.</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fr-FR" sz="2000" b="0" i="0" u="none" strike="noStrike" kern="1200" cap="none" spc="0" normalizeH="0" baseline="0" noProof="0" dirty="0">
              <a:ln>
                <a:noFill/>
              </a:ln>
              <a:solidFill>
                <a:srgbClr val="52261B"/>
              </a:solidFill>
              <a:effectLst/>
              <a:uLnTx/>
              <a:uFillTx/>
              <a:latin typeface="Calibri"/>
              <a:ea typeface="+mn-ea"/>
              <a:cs typeface="+mn-cs"/>
            </a:endParaRPr>
          </a:p>
        </p:txBody>
      </p:sp>
      <p:pic>
        <p:nvPicPr>
          <p:cNvPr id="16" name="Image 15">
            <a:extLst>
              <a:ext uri="{FF2B5EF4-FFF2-40B4-BE49-F238E27FC236}">
                <a16:creationId xmlns:a16="http://schemas.microsoft.com/office/drawing/2014/main" id="{9E5AD695-A0E1-4356-9B00-1B9D70FC0D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8699" y="250895"/>
            <a:ext cx="721459" cy="724345"/>
          </a:xfrm>
          <a:prstGeom prst="rect">
            <a:avLst/>
          </a:prstGeom>
        </p:spPr>
      </p:pic>
      <p:sp>
        <p:nvSpPr>
          <p:cNvPr id="17" name="Sous-titre 2">
            <a:extLst>
              <a:ext uri="{FF2B5EF4-FFF2-40B4-BE49-F238E27FC236}">
                <a16:creationId xmlns:a16="http://schemas.microsoft.com/office/drawing/2014/main" id="{DB1704BB-FBB2-4B6F-B01D-6374A57921EC}"/>
              </a:ext>
            </a:extLst>
          </p:cNvPr>
          <p:cNvSpPr txBox="1">
            <a:spLocks/>
          </p:cNvSpPr>
          <p:nvPr/>
        </p:nvSpPr>
        <p:spPr>
          <a:xfrm>
            <a:off x="2230818" y="1999259"/>
            <a:ext cx="3369881" cy="339608"/>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R="0" lvl="0" algn="just" defTabSz="914400" rtl="0" eaLnBrk="1" fontAlgn="ctr" latinLnBrk="0" hangingPunct="1">
              <a:lnSpc>
                <a:spcPct val="100000"/>
              </a:lnSpc>
              <a:spcBef>
                <a:spcPct val="20000"/>
              </a:spcBef>
              <a:spcAft>
                <a:spcPts val="0"/>
              </a:spcAft>
              <a:buClrTx/>
              <a:buSzTx/>
              <a:tabLst/>
              <a:defRPr/>
            </a:pPr>
            <a:r>
              <a:rPr lang="fr-FR" sz="1600" b="1" u="sng" dirty="0">
                <a:solidFill>
                  <a:srgbClr val="00BFB3"/>
                </a:solidFill>
                <a:latin typeface="Century Gothic" panose="020B0502020202020204" pitchFamily="34" charset="0"/>
                <a:cs typeface="Calibri"/>
              </a:rPr>
              <a:t>Janvier</a:t>
            </a:r>
            <a:r>
              <a:rPr lang="fr-FR" sz="1600" b="1" dirty="0">
                <a:solidFill>
                  <a:srgbClr val="00BFB3"/>
                </a:solidFill>
                <a:latin typeface="Century Gothic" panose="020B0502020202020204" pitchFamily="34" charset="0"/>
                <a:cs typeface="Calibri"/>
              </a:rPr>
              <a:t> : La galette des rois</a:t>
            </a: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kumimoji="0" lang="fr-FR" sz="1100" b="0" i="1" u="none" strike="noStrike" kern="1200" cap="none" spc="0" normalizeH="0" baseline="0" noProof="0" dirty="0">
              <a:ln>
                <a:noFill/>
              </a:ln>
              <a:solidFill>
                <a:srgbClr val="52261B"/>
              </a:solidFill>
              <a:effectLst/>
              <a:highlight>
                <a:srgbClr val="FDFEFF"/>
              </a:highlight>
              <a:uLnTx/>
              <a:uFillTx/>
              <a:latin typeface="Calibri"/>
              <a:ea typeface="+mn-ea"/>
              <a:cs typeface="+mn-cs"/>
            </a:endParaRPr>
          </a:p>
        </p:txBody>
      </p:sp>
      <p:sp>
        <p:nvSpPr>
          <p:cNvPr id="18" name="Sous-titre 2">
            <a:extLst>
              <a:ext uri="{FF2B5EF4-FFF2-40B4-BE49-F238E27FC236}">
                <a16:creationId xmlns:a16="http://schemas.microsoft.com/office/drawing/2014/main" id="{1CFA8228-0395-41F9-9D68-146660B1589C}"/>
              </a:ext>
            </a:extLst>
          </p:cNvPr>
          <p:cNvSpPr txBox="1">
            <a:spLocks/>
          </p:cNvSpPr>
          <p:nvPr/>
        </p:nvSpPr>
        <p:spPr>
          <a:xfrm>
            <a:off x="523374" y="5502006"/>
            <a:ext cx="3400926" cy="343002"/>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R="0" lvl="0" algn="just" defTabSz="914400" rtl="0" eaLnBrk="1" fontAlgn="ctr" latinLnBrk="0" hangingPunct="1">
              <a:lnSpc>
                <a:spcPct val="100000"/>
              </a:lnSpc>
              <a:spcBef>
                <a:spcPct val="20000"/>
              </a:spcBef>
              <a:spcAft>
                <a:spcPts val="0"/>
              </a:spcAft>
              <a:buClrTx/>
              <a:buSzTx/>
              <a:tabLst/>
              <a:defRPr/>
            </a:pPr>
            <a:r>
              <a:rPr lang="fr-FR" sz="1600" b="1" u="sng" dirty="0">
                <a:solidFill>
                  <a:srgbClr val="00BFB3"/>
                </a:solidFill>
                <a:latin typeface="Century Gothic" panose="020B0502020202020204" pitchFamily="34" charset="0"/>
                <a:cs typeface="Calibri"/>
              </a:rPr>
              <a:t>Février</a:t>
            </a:r>
            <a:r>
              <a:rPr lang="fr-FR" sz="1600" b="1" dirty="0">
                <a:solidFill>
                  <a:srgbClr val="00BFB3"/>
                </a:solidFill>
                <a:latin typeface="Century Gothic" panose="020B0502020202020204" pitchFamily="34" charset="0"/>
                <a:cs typeface="Calibri"/>
              </a:rPr>
              <a:t> : Vive les crêpes !</a:t>
            </a:r>
          </a:p>
          <a:p>
            <a:pPr marL="0" marR="0" lvl="0" indent="0" algn="just" defTabSz="914400" rtl="0" eaLnBrk="1" fontAlgn="ctr" latinLnBrk="0" hangingPunct="1">
              <a:lnSpc>
                <a:spcPct val="100000"/>
              </a:lnSpc>
              <a:spcBef>
                <a:spcPct val="20000"/>
              </a:spcBef>
              <a:spcAft>
                <a:spcPts val="0"/>
              </a:spcAft>
              <a:buClrTx/>
              <a:buSzTx/>
              <a:buFont typeface="Arial" panose="020B0604020202020204" pitchFamily="34" charset="0"/>
              <a:buNone/>
              <a:tabLst/>
              <a:defRPr/>
            </a:pPr>
            <a:endParaRPr kumimoji="0" lang="fr-FR" sz="1100" b="0" i="1" u="none" strike="noStrike" kern="1200" cap="none" spc="0" normalizeH="0" baseline="0" noProof="0" dirty="0">
              <a:ln>
                <a:noFill/>
              </a:ln>
              <a:solidFill>
                <a:srgbClr val="52261B"/>
              </a:solidFill>
              <a:effectLst/>
              <a:highlight>
                <a:srgbClr val="FDFEFF"/>
              </a:highlight>
              <a:uLnTx/>
              <a:uFillTx/>
              <a:latin typeface="Calibri"/>
              <a:ea typeface="+mn-ea"/>
              <a:cs typeface="+mn-cs"/>
            </a:endParaRPr>
          </a:p>
        </p:txBody>
      </p:sp>
      <p:pic>
        <p:nvPicPr>
          <p:cNvPr id="4" name="Image 3">
            <a:extLst>
              <a:ext uri="{FF2B5EF4-FFF2-40B4-BE49-F238E27FC236}">
                <a16:creationId xmlns:a16="http://schemas.microsoft.com/office/drawing/2014/main" id="{C98CE326-7801-4C60-BCC5-BF3A8897B7E5}"/>
              </a:ext>
            </a:extLst>
          </p:cNvPr>
          <p:cNvPicPr>
            <a:picLocks noChangeAspect="1"/>
          </p:cNvPicPr>
          <p:nvPr/>
        </p:nvPicPr>
        <p:blipFill>
          <a:blip r:embed="rId4"/>
          <a:stretch>
            <a:fillRect/>
          </a:stretch>
        </p:blipFill>
        <p:spPr>
          <a:xfrm>
            <a:off x="287842" y="1881667"/>
            <a:ext cx="1488228" cy="2222678"/>
          </a:xfrm>
          <a:prstGeom prst="rect">
            <a:avLst/>
          </a:prstGeom>
          <a:effectLst>
            <a:outerShdw blurRad="292100" dist="139700" dir="2700000" algn="bl" rotWithShape="0">
              <a:schemeClr val="tx1">
                <a:alpha val="65000"/>
              </a:schemeClr>
            </a:outerShdw>
          </a:effectLst>
        </p:spPr>
      </p:pic>
      <p:pic>
        <p:nvPicPr>
          <p:cNvPr id="10" name="Image 9">
            <a:extLst>
              <a:ext uri="{FF2B5EF4-FFF2-40B4-BE49-F238E27FC236}">
                <a16:creationId xmlns:a16="http://schemas.microsoft.com/office/drawing/2014/main" id="{4DE4826A-EE47-4231-8D29-061ECF7F714F}"/>
              </a:ext>
            </a:extLst>
          </p:cNvPr>
          <p:cNvPicPr>
            <a:picLocks noChangeAspect="1"/>
          </p:cNvPicPr>
          <p:nvPr/>
        </p:nvPicPr>
        <p:blipFill>
          <a:blip r:embed="rId5"/>
          <a:stretch>
            <a:fillRect/>
          </a:stretch>
        </p:blipFill>
        <p:spPr>
          <a:xfrm>
            <a:off x="4961760" y="5449743"/>
            <a:ext cx="1488228" cy="2240868"/>
          </a:xfrm>
          <a:prstGeom prst="rect">
            <a:avLst/>
          </a:prstGeom>
          <a:effectLst>
            <a:outerShdw blurRad="292100" dist="139700" dir="2700000" algn="bl" rotWithShape="0">
              <a:schemeClr val="tx1">
                <a:alpha val="65000"/>
              </a:schemeClr>
            </a:outerShdw>
          </a:effectLst>
        </p:spPr>
      </p:pic>
    </p:spTree>
    <p:extLst>
      <p:ext uri="{BB962C8B-B14F-4D97-AF65-F5344CB8AC3E}">
        <p14:creationId xmlns:p14="http://schemas.microsoft.com/office/powerpoint/2010/main" val="1678349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20688" y="161568"/>
            <a:ext cx="5829300" cy="903000"/>
          </a:xfrm>
          <a:prstGeom prst="rect">
            <a:avLst/>
          </a:prstGeom>
        </p:spPr>
        <p:txBody>
          <a:bodyPr anchor="ctr"/>
          <a:lstStyle/>
          <a:p>
            <a:r>
              <a:rPr lang="fr-FR" b="1">
                <a:solidFill>
                  <a:srgbClr val="52261B"/>
                </a:solidFill>
                <a:latin typeface="Century Gothic" panose="020B0502020202020204" pitchFamily="34" charset="0"/>
                <a:cs typeface="Calibri" panose="020F0502020204030204" pitchFamily="34" charset="0"/>
              </a:rPr>
              <a:t>Les « amuse-bouche »</a:t>
            </a:r>
            <a:endParaRPr lang="fr-FR" b="1" dirty="0">
              <a:solidFill>
                <a:srgbClr val="52261B"/>
              </a:solidFill>
              <a:latin typeface="Century Gothic" panose="020B0502020202020204" pitchFamily="34" charset="0"/>
              <a:cs typeface="Calibri" panose="020F0502020204030204" pitchFamily="34" charset="0"/>
            </a:endParaRPr>
          </a:p>
        </p:txBody>
      </p:sp>
      <p:sp>
        <p:nvSpPr>
          <p:cNvPr id="6" name="Rectangle 2"/>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5" name="Sous-titre 2">
            <a:extLst>
              <a:ext uri="{FF2B5EF4-FFF2-40B4-BE49-F238E27FC236}">
                <a16:creationId xmlns:a16="http://schemas.microsoft.com/office/drawing/2014/main" id="{D275BF0C-712D-437A-B567-D53D8C3FC0EB}"/>
              </a:ext>
            </a:extLst>
          </p:cNvPr>
          <p:cNvSpPr txBox="1">
            <a:spLocks/>
          </p:cNvSpPr>
          <p:nvPr/>
        </p:nvSpPr>
        <p:spPr>
          <a:xfrm>
            <a:off x="523374" y="1280591"/>
            <a:ext cx="6053680" cy="8219869"/>
          </a:xfrm>
          <a:prstGeom prst="rect">
            <a:avLst/>
          </a:prstGeom>
        </p:spPr>
        <p:txBody>
          <a:bodyPr lIns="91440" tIns="45720" rIns="91440" bIns="45720" anchor="t"/>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fontAlgn="ctr"/>
            <a:r>
              <a:rPr lang="fr-FR" sz="1200" dirty="0">
                <a:solidFill>
                  <a:srgbClr val="52261B"/>
                </a:solidFill>
                <a:latin typeface="Century Gothic" panose="020B0502020202020204" pitchFamily="34" charset="0"/>
              </a:rPr>
              <a:t>C’est une façon rigolote pour les enfants de découvrir de nouvelles saveurs comme des grands ! </a:t>
            </a:r>
          </a:p>
          <a:p>
            <a:pPr algn="just" fontAlgn="ctr"/>
            <a:r>
              <a:rPr lang="fr-FR" sz="1200" dirty="0">
                <a:solidFill>
                  <a:srgbClr val="52261B"/>
                </a:solidFill>
                <a:latin typeface="Century Gothic" panose="020B0502020202020204" pitchFamily="34" charset="0"/>
              </a:rPr>
              <a:t>Une fois par mois, un produit original est servi aux enfants, en petite quantité, dans un contenant identifiable, en plus de leur repas. </a:t>
            </a:r>
            <a:endParaRPr lang="fr-FR" sz="1200" dirty="0">
              <a:solidFill>
                <a:srgbClr val="52261B"/>
              </a:solidFill>
              <a:latin typeface="Century Gothic" panose="020B0502020202020204" pitchFamily="34" charset="0"/>
              <a:cs typeface="Calibri"/>
            </a:endParaRPr>
          </a:p>
          <a:p>
            <a:pPr algn="just" fontAlgn="ctr"/>
            <a:endParaRPr lang="fr-FR" sz="1600" b="1" i="1" spc="-150" dirty="0">
              <a:solidFill>
                <a:srgbClr val="00BFB3"/>
              </a:solidFill>
              <a:latin typeface="Constantia" panose="02030602050306030303" pitchFamily="18" charset="0"/>
            </a:endParaRPr>
          </a:p>
          <a:p>
            <a:pPr algn="just" fontAlgn="ctr">
              <a:defRPr/>
            </a:pPr>
            <a:r>
              <a:rPr lang="fr-FR" sz="1600" b="1" u="sng" dirty="0">
                <a:solidFill>
                  <a:srgbClr val="00BFB3"/>
                </a:solidFill>
                <a:latin typeface="Century Gothic" panose="020B0502020202020204" pitchFamily="34" charset="0"/>
                <a:cs typeface="Calibri" panose="020F0502020204030204" pitchFamily="34" charset="0"/>
              </a:rPr>
              <a:t>Janvier</a:t>
            </a:r>
            <a:r>
              <a:rPr lang="fr-FR" sz="1600" b="1" dirty="0">
                <a:solidFill>
                  <a:srgbClr val="00BFB3"/>
                </a:solidFill>
                <a:latin typeface="Century Gothic" panose="020B0502020202020204" pitchFamily="34" charset="0"/>
                <a:cs typeface="Calibri" panose="020F0502020204030204" pitchFamily="34" charset="0"/>
              </a:rPr>
              <a:t> : Purée de salsifis</a:t>
            </a:r>
          </a:p>
          <a:p>
            <a:pPr algn="just" fontAlgn="ctr"/>
            <a:r>
              <a:rPr lang="fr-FR" sz="1200" dirty="0">
                <a:solidFill>
                  <a:srgbClr val="52261B"/>
                </a:solidFill>
                <a:latin typeface="Century Gothic" panose="020B0502020202020204" pitchFamily="34" charset="0"/>
              </a:rPr>
              <a:t>En janvier, nos jeunes convives auront le plaisir de découvrir la purée de salsifis.</a:t>
            </a:r>
            <a:endParaRPr lang="fr-FR" sz="1200" dirty="0">
              <a:solidFill>
                <a:srgbClr val="52261B"/>
              </a:solidFill>
              <a:latin typeface="Century Gothic" panose="020B0502020202020204" pitchFamily="34" charset="0"/>
              <a:cs typeface="Calibri"/>
            </a:endParaRPr>
          </a:p>
          <a:p>
            <a:pPr fontAlgn="ctr"/>
            <a:endParaRPr lang="fr-FR" sz="1100" dirty="0">
              <a:solidFill>
                <a:srgbClr val="52261B"/>
              </a:solidFill>
              <a:latin typeface="Century Gothic" panose="020B0502020202020204" pitchFamily="34" charset="0"/>
            </a:endParaRPr>
          </a:p>
          <a:p>
            <a:pPr algn="just" fontAlgn="ctr"/>
            <a:r>
              <a:rPr lang="fr-FR" sz="1200" b="1" dirty="0">
                <a:solidFill>
                  <a:srgbClr val="9ABB4F"/>
                </a:solidFill>
                <a:latin typeface="Century Gothic" panose="020B0502020202020204" pitchFamily="34" charset="0"/>
              </a:rPr>
              <a:t>Les ingrédients et leurs intérêts</a:t>
            </a:r>
            <a:endParaRPr lang="fr-FR" sz="1200" b="1" dirty="0">
              <a:solidFill>
                <a:srgbClr val="9ABB4F"/>
              </a:solidFill>
              <a:latin typeface="Century Gothic" panose="020B0502020202020204" pitchFamily="34" charset="0"/>
              <a:cs typeface="Calibri"/>
            </a:endParaRPr>
          </a:p>
          <a:p>
            <a:pPr marL="171450" indent="-171450">
              <a:buFont typeface="Arial" panose="020B0604020202020204" pitchFamily="34" charset="0"/>
              <a:buChar char="•"/>
            </a:pPr>
            <a:r>
              <a:rPr lang="fr-FR" sz="1100" b="1" dirty="0">
                <a:solidFill>
                  <a:srgbClr val="542B0B"/>
                </a:solidFill>
                <a:latin typeface="Century Gothic" panose="020B0502020202020204" pitchFamily="34" charset="0"/>
              </a:rPr>
              <a:t>Salsifis</a:t>
            </a:r>
            <a:r>
              <a:rPr lang="fr-FR" sz="1100" dirty="0">
                <a:solidFill>
                  <a:srgbClr val="542B0B"/>
                </a:solidFill>
                <a:latin typeface="Century Gothic" panose="020B0502020202020204" pitchFamily="34" charset="0"/>
              </a:rPr>
              <a:t> : Apport en fibres, potassium, vitamine B9 et vitamine E.</a:t>
            </a:r>
          </a:p>
          <a:p>
            <a:pPr marL="171450" indent="-171450">
              <a:buFont typeface="Arial" panose="020B0604020202020204" pitchFamily="34" charset="0"/>
              <a:buChar char="•"/>
            </a:pPr>
            <a:endParaRPr lang="fr-FR" sz="1100" dirty="0">
              <a:solidFill>
                <a:srgbClr val="542B0B"/>
              </a:solidFill>
              <a:latin typeface="Century Gothic" panose="020B0502020202020204" pitchFamily="34" charset="0"/>
            </a:endParaRPr>
          </a:p>
          <a:p>
            <a:pPr marL="2243138" algn="just">
              <a:spcBef>
                <a:spcPts val="0"/>
              </a:spcBef>
            </a:pPr>
            <a:r>
              <a:rPr lang="fr-FR" sz="1100" b="1" i="1" dirty="0">
                <a:solidFill>
                  <a:srgbClr val="00BFB3"/>
                </a:solidFill>
                <a:latin typeface="Century Gothic" panose="020B0502020202020204" pitchFamily="34" charset="0"/>
              </a:rPr>
              <a:t>A noter : </a:t>
            </a:r>
            <a:r>
              <a:rPr lang="fr-FR" sz="1100" i="1" dirty="0">
                <a:solidFill>
                  <a:srgbClr val="52261B"/>
                </a:solidFill>
                <a:latin typeface="Century Gothic" panose="020B0502020202020204" pitchFamily="34" charset="0"/>
              </a:rPr>
              <a:t>Le salsifis et la scorsonère sont des légumes racines légèrement sucrés. Leur contenu en fibres contribue à réguler le transit intestinal et nourrir le microbiote intestinal.</a:t>
            </a:r>
          </a:p>
          <a:p>
            <a:pPr marL="901700" algn="r">
              <a:spcBef>
                <a:spcPts val="0"/>
              </a:spcBef>
            </a:pPr>
            <a:endParaRPr lang="fr-FR" sz="1100" i="1" dirty="0">
              <a:solidFill>
                <a:srgbClr val="52261B"/>
              </a:solidFill>
              <a:latin typeface="Century Gothic" panose="020B0502020202020204" pitchFamily="34" charset="0"/>
            </a:endParaRPr>
          </a:p>
          <a:p>
            <a:pPr marL="901700" algn="just">
              <a:spcBef>
                <a:spcPts val="0"/>
              </a:spcBef>
            </a:pPr>
            <a:endParaRPr lang="fr-FR" sz="1100" i="1" dirty="0">
              <a:solidFill>
                <a:srgbClr val="52261B"/>
              </a:solidFill>
              <a:latin typeface="Century Gothic" panose="020B0502020202020204" pitchFamily="34" charset="0"/>
            </a:endParaRPr>
          </a:p>
          <a:p>
            <a:pPr marL="901700" algn="just">
              <a:spcBef>
                <a:spcPts val="0"/>
              </a:spcBef>
            </a:pPr>
            <a:endParaRPr lang="fr-FR" sz="1100" i="1" dirty="0">
              <a:solidFill>
                <a:srgbClr val="52261B"/>
              </a:solidFill>
              <a:latin typeface="Century Gothic" panose="020B0502020202020204" pitchFamily="34" charset="0"/>
            </a:endParaRPr>
          </a:p>
          <a:p>
            <a:pPr marL="901700" algn="just">
              <a:spcBef>
                <a:spcPts val="0"/>
              </a:spcBef>
            </a:pPr>
            <a:endParaRPr lang="fr-FR" sz="1100" i="1" dirty="0">
              <a:solidFill>
                <a:srgbClr val="52261B"/>
              </a:solidFill>
              <a:latin typeface="Century Gothic" panose="020B0502020202020204" pitchFamily="34" charset="0"/>
            </a:endParaRPr>
          </a:p>
          <a:p>
            <a:pPr marL="901700" algn="just">
              <a:spcBef>
                <a:spcPts val="0"/>
              </a:spcBef>
            </a:pPr>
            <a:endParaRPr lang="fr-FR" sz="1100" i="1" dirty="0">
              <a:solidFill>
                <a:srgbClr val="52261B"/>
              </a:solidFill>
              <a:latin typeface="Century Gothic" panose="020B0502020202020204" pitchFamily="34" charset="0"/>
            </a:endParaRPr>
          </a:p>
          <a:p>
            <a:pPr marL="901700" algn="just">
              <a:spcBef>
                <a:spcPts val="0"/>
              </a:spcBef>
            </a:pPr>
            <a:endParaRPr lang="fr-FR" sz="1100" i="1" dirty="0">
              <a:solidFill>
                <a:srgbClr val="52261B"/>
              </a:solidFill>
              <a:latin typeface="Century Gothic" panose="020B0502020202020204" pitchFamily="34" charset="0"/>
            </a:endParaRPr>
          </a:p>
          <a:p>
            <a:pPr marL="901700" algn="just">
              <a:spcBef>
                <a:spcPts val="0"/>
              </a:spcBef>
            </a:pPr>
            <a:endParaRPr lang="fr-FR" sz="1000" i="1" dirty="0">
              <a:solidFill>
                <a:srgbClr val="52261B"/>
              </a:solidFill>
            </a:endParaRPr>
          </a:p>
          <a:p>
            <a:pPr marL="901700" algn="just">
              <a:spcBef>
                <a:spcPts val="0"/>
              </a:spcBef>
            </a:pPr>
            <a:endParaRPr lang="fr-FR" sz="1000" i="1" dirty="0">
              <a:solidFill>
                <a:srgbClr val="52261B"/>
              </a:solidFill>
            </a:endParaRPr>
          </a:p>
          <a:p>
            <a:pPr marL="901700" algn="just">
              <a:spcBef>
                <a:spcPts val="0"/>
              </a:spcBef>
            </a:pPr>
            <a:endParaRPr lang="fr-FR" sz="1000" i="1" dirty="0">
              <a:solidFill>
                <a:srgbClr val="52261B"/>
              </a:solidFill>
            </a:endParaRPr>
          </a:p>
          <a:p>
            <a:pPr marL="1619250" indent="-1619250" algn="just">
              <a:spcBef>
                <a:spcPts val="0"/>
              </a:spcBef>
            </a:pPr>
            <a:endParaRPr lang="fr-FR" sz="1000" i="1" dirty="0">
              <a:solidFill>
                <a:srgbClr val="52261B"/>
              </a:solidFill>
            </a:endParaRPr>
          </a:p>
          <a:p>
            <a:pPr algn="just" fontAlgn="ctr">
              <a:defRPr/>
            </a:pPr>
            <a:r>
              <a:rPr lang="fr-FR" sz="1600" b="1" u="sng" dirty="0">
                <a:solidFill>
                  <a:srgbClr val="00BFB3"/>
                </a:solidFill>
                <a:latin typeface="Century Gothic" panose="020B0502020202020204" pitchFamily="34" charset="0"/>
                <a:cs typeface="Calibri" panose="020F0502020204030204" pitchFamily="34" charset="0"/>
              </a:rPr>
              <a:t>Février</a:t>
            </a:r>
            <a:r>
              <a:rPr lang="fr-FR" sz="1600" b="1" dirty="0">
                <a:solidFill>
                  <a:srgbClr val="00BFB3"/>
                </a:solidFill>
                <a:latin typeface="Century Gothic" panose="020B0502020202020204" pitchFamily="34" charset="0"/>
                <a:cs typeface="Calibri" panose="020F0502020204030204" pitchFamily="34" charset="0"/>
              </a:rPr>
              <a:t> : Mélange de céréales</a:t>
            </a:r>
          </a:p>
          <a:p>
            <a:pPr fontAlgn="ctr"/>
            <a:r>
              <a:rPr lang="fr-FR" sz="1200" dirty="0">
                <a:solidFill>
                  <a:srgbClr val="52261B"/>
                </a:solidFill>
                <a:latin typeface="Century Gothic" panose="020B0502020202020204" pitchFamily="34" charset="0"/>
              </a:rPr>
              <a:t>En février, les enfants pourront déguster un mélange </a:t>
            </a:r>
            <a:br>
              <a:rPr lang="fr-FR" sz="1200" dirty="0">
                <a:solidFill>
                  <a:srgbClr val="52261B"/>
                </a:solidFill>
                <a:latin typeface="Century Gothic" panose="020B0502020202020204" pitchFamily="34" charset="0"/>
              </a:rPr>
            </a:br>
            <a:r>
              <a:rPr lang="fr-FR" sz="1200" dirty="0">
                <a:solidFill>
                  <a:srgbClr val="52261B"/>
                </a:solidFill>
                <a:latin typeface="Century Gothic" panose="020B0502020202020204" pitchFamily="34" charset="0"/>
              </a:rPr>
              <a:t>de céréales.</a:t>
            </a:r>
            <a:endParaRPr lang="fr-FR" sz="1200" dirty="0">
              <a:solidFill>
                <a:srgbClr val="52261B"/>
              </a:solidFill>
              <a:latin typeface="Century Gothic" panose="020B0502020202020204" pitchFamily="34" charset="0"/>
              <a:cs typeface="Calibri"/>
            </a:endParaRPr>
          </a:p>
          <a:p>
            <a:pPr algn="just" fontAlgn="ctr"/>
            <a:endParaRPr lang="fr-FR" sz="1100" b="1" dirty="0">
              <a:solidFill>
                <a:srgbClr val="52261B"/>
              </a:solidFill>
              <a:latin typeface="Century Gothic" panose="020B0502020202020204" pitchFamily="34" charset="0"/>
            </a:endParaRPr>
          </a:p>
          <a:p>
            <a:pPr algn="just" fontAlgn="ctr"/>
            <a:r>
              <a:rPr lang="fr-FR" sz="1200" b="1" dirty="0">
                <a:solidFill>
                  <a:srgbClr val="9ABB4F"/>
                </a:solidFill>
                <a:latin typeface="Century Gothic" panose="020B0502020202020204" pitchFamily="34" charset="0"/>
              </a:rPr>
              <a:t>Les ingrédients et leurs intérêts</a:t>
            </a:r>
            <a:endParaRPr lang="fr-FR" sz="1200" b="1" dirty="0">
              <a:solidFill>
                <a:srgbClr val="9ABB4F"/>
              </a:solidFill>
              <a:latin typeface="Century Gothic" panose="020B0502020202020204" pitchFamily="34" charset="0"/>
              <a:cs typeface="Calibri"/>
            </a:endParaRPr>
          </a:p>
          <a:p>
            <a:pPr marL="171450" indent="-171450">
              <a:buFont typeface="Arial" panose="020B0604020202020204" pitchFamily="34" charset="0"/>
              <a:buChar char="•"/>
            </a:pPr>
            <a:r>
              <a:rPr lang="fr-FR" sz="1100" b="1" dirty="0">
                <a:solidFill>
                  <a:srgbClr val="52261B"/>
                </a:solidFill>
                <a:latin typeface="Century Gothic" panose="020B0502020202020204" pitchFamily="34" charset="0"/>
              </a:rPr>
              <a:t>Sarrasin, Orge, Millet </a:t>
            </a:r>
            <a:r>
              <a:rPr lang="fr-FR" sz="1100" dirty="0">
                <a:solidFill>
                  <a:srgbClr val="52261B"/>
                </a:solidFill>
                <a:latin typeface="Century Gothic" panose="020B0502020202020204" pitchFamily="34" charset="0"/>
              </a:rPr>
              <a:t>: Apport de glucides simples et de fibres</a:t>
            </a:r>
          </a:p>
          <a:p>
            <a:endParaRPr lang="fr-FR" sz="1100" dirty="0">
              <a:solidFill>
                <a:srgbClr val="52261B"/>
              </a:solidFill>
              <a:latin typeface="Century Gothic" panose="020B0502020202020204" pitchFamily="34" charset="0"/>
            </a:endParaRPr>
          </a:p>
          <a:p>
            <a:pPr marL="171450" indent="-171450">
              <a:buFont typeface="Arial" panose="020B0604020202020204" pitchFamily="34" charset="0"/>
              <a:buChar char="•"/>
            </a:pPr>
            <a:endParaRPr lang="fr-FR" sz="1000" dirty="0">
              <a:solidFill>
                <a:srgbClr val="52261B"/>
              </a:solidFill>
              <a:highlight>
                <a:srgbClr val="FFFF00"/>
              </a:highlight>
            </a:endParaRPr>
          </a:p>
          <a:p>
            <a:pPr marL="171450" indent="-171450">
              <a:buFont typeface="Arial" panose="020B0604020202020204" pitchFamily="34" charset="0"/>
              <a:buChar char="•"/>
            </a:pPr>
            <a:endParaRPr lang="fr-FR" sz="1000" dirty="0">
              <a:solidFill>
                <a:srgbClr val="52261B"/>
              </a:solidFill>
              <a:highlight>
                <a:srgbClr val="FFFF00"/>
              </a:highlight>
            </a:endParaRPr>
          </a:p>
          <a:p>
            <a:pPr marL="901700" algn="r">
              <a:spcBef>
                <a:spcPts val="0"/>
              </a:spcBef>
            </a:pPr>
            <a:r>
              <a:rPr lang="fr-FR" sz="1100" b="1" i="1" dirty="0">
                <a:solidFill>
                  <a:srgbClr val="00BFB3"/>
                </a:solidFill>
                <a:latin typeface="Century Gothic" panose="020B0502020202020204" pitchFamily="34" charset="0"/>
              </a:rPr>
              <a:t>La saviez-vous? </a:t>
            </a:r>
            <a:r>
              <a:rPr lang="fr-FR" sz="1100" i="1" dirty="0">
                <a:solidFill>
                  <a:srgbClr val="52261B"/>
                </a:solidFill>
                <a:latin typeface="Century Gothic" panose="020B0502020202020204" pitchFamily="34" charset="0"/>
              </a:rPr>
              <a:t>On qualifie parfois le sarrasin de « </a:t>
            </a:r>
            <a:r>
              <a:rPr lang="fr-FR" sz="1100" i="1" dirty="0" err="1">
                <a:solidFill>
                  <a:srgbClr val="52261B"/>
                </a:solidFill>
                <a:latin typeface="Century Gothic" panose="020B0502020202020204" pitchFamily="34" charset="0"/>
              </a:rPr>
              <a:t>super-aliment</a:t>
            </a:r>
            <a:r>
              <a:rPr lang="fr-FR" sz="1100" i="1" dirty="0">
                <a:solidFill>
                  <a:srgbClr val="52261B"/>
                </a:solidFill>
                <a:latin typeface="Century Gothic" panose="020B0502020202020204" pitchFamily="34" charset="0"/>
              </a:rPr>
              <a:t> » car la richesse de sa composition nutritionnelle engendre de nombreux bienfaits pour la santé</a:t>
            </a:r>
          </a:p>
        </p:txBody>
      </p:sp>
      <p:pic>
        <p:nvPicPr>
          <p:cNvPr id="7" name="Image 6">
            <a:extLst>
              <a:ext uri="{FF2B5EF4-FFF2-40B4-BE49-F238E27FC236}">
                <a16:creationId xmlns:a16="http://schemas.microsoft.com/office/drawing/2014/main" id="{E3516171-E293-408D-90CA-93C609F1D9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7272" y="239500"/>
            <a:ext cx="699782" cy="747136"/>
          </a:xfrm>
          <a:prstGeom prst="rect">
            <a:avLst/>
          </a:prstGeom>
        </p:spPr>
      </p:pic>
      <p:pic>
        <p:nvPicPr>
          <p:cNvPr id="4" name="Image 3">
            <a:extLst>
              <a:ext uri="{FF2B5EF4-FFF2-40B4-BE49-F238E27FC236}">
                <a16:creationId xmlns:a16="http://schemas.microsoft.com/office/drawing/2014/main" id="{CC472F12-7655-467E-80D2-D0DD4A179847}"/>
              </a:ext>
            </a:extLst>
          </p:cNvPr>
          <p:cNvPicPr>
            <a:picLocks noChangeAspect="1"/>
          </p:cNvPicPr>
          <p:nvPr/>
        </p:nvPicPr>
        <p:blipFill>
          <a:blip r:embed="rId3"/>
          <a:stretch>
            <a:fillRect/>
          </a:stretch>
        </p:blipFill>
        <p:spPr>
          <a:xfrm>
            <a:off x="523374" y="3744350"/>
            <a:ext cx="1245369" cy="1863970"/>
          </a:xfrm>
          <a:prstGeom prst="rect">
            <a:avLst/>
          </a:prstGeom>
          <a:effectLst>
            <a:outerShdw blurRad="292100" dist="139700" dir="2700000" algn="ctr" rotWithShape="0">
              <a:srgbClr val="000000">
                <a:alpha val="65000"/>
              </a:srgbClr>
            </a:outerShdw>
          </a:effectLst>
        </p:spPr>
      </p:pic>
      <p:pic>
        <p:nvPicPr>
          <p:cNvPr id="11" name="Image 10">
            <a:extLst>
              <a:ext uri="{FF2B5EF4-FFF2-40B4-BE49-F238E27FC236}">
                <a16:creationId xmlns:a16="http://schemas.microsoft.com/office/drawing/2014/main" id="{6D401182-B01E-4565-988F-61B7D554B44C}"/>
              </a:ext>
            </a:extLst>
          </p:cNvPr>
          <p:cNvPicPr>
            <a:picLocks noChangeAspect="1"/>
          </p:cNvPicPr>
          <p:nvPr/>
        </p:nvPicPr>
        <p:blipFill>
          <a:blip r:embed="rId4"/>
          <a:stretch>
            <a:fillRect/>
          </a:stretch>
        </p:blipFill>
        <p:spPr>
          <a:xfrm>
            <a:off x="4987907" y="5390525"/>
            <a:ext cx="1239256" cy="1863970"/>
          </a:xfrm>
          <a:prstGeom prst="rect">
            <a:avLst/>
          </a:prstGeom>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val="2916240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4842258"/>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eting_x0020_Type xmlns="da021202-b7f4-48a7-8403-23e722918410" xsi:nil="true"/>
    <Administratif xmlns="da021202-b7f4-48a7-8403-23e722918410" xsi:nil="true"/>
    <Mois xmlns="da021202-b7f4-48a7-8403-23e722918410" xsi:nil="true"/>
    <Infos_x0020_from_x0020_C9 xmlns="da021202-b7f4-48a7-8403-23e722918410" xsi:nil="true"/>
    <Exercice xmlns="da021202-b7f4-48a7-8403-23e722918410"/>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274DC18E205CA499714464DD353DFF0" ma:contentTypeVersion="18" ma:contentTypeDescription="Crée un document." ma:contentTypeScope="" ma:versionID="6d742ad6bf2478734dc76ce9fca4c287">
  <xsd:schema xmlns:xsd="http://www.w3.org/2001/XMLSchema" xmlns:xs="http://www.w3.org/2001/XMLSchema" xmlns:p="http://schemas.microsoft.com/office/2006/metadata/properties" xmlns:ns2="da021202-b7f4-48a7-8403-23e722918410" xmlns:ns3="61e4e899-2536-48db-a958-da8e63a875d5" targetNamespace="http://schemas.microsoft.com/office/2006/metadata/properties" ma:root="true" ma:fieldsID="4be9fcd8f281a56ec40210599ade2dbe" ns2:_="" ns3:_="">
    <xsd:import namespace="da021202-b7f4-48a7-8403-23e722918410"/>
    <xsd:import namespace="61e4e899-2536-48db-a958-da8e63a875d5"/>
    <xsd:element name="properties">
      <xsd:complexType>
        <xsd:sequence>
          <xsd:element name="documentManagement">
            <xsd:complexType>
              <xsd:all>
                <xsd:element ref="ns2:Meeting_x0020_Type" minOccurs="0"/>
                <xsd:element ref="ns2:Administratif" minOccurs="0"/>
                <xsd:element ref="ns2:Mois" minOccurs="0"/>
                <xsd:element ref="ns2:Exercice" minOccurs="0"/>
                <xsd:element ref="ns2:Infos_x0020_from_x0020_C9"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021202-b7f4-48a7-8403-23e722918410" elementFormDefault="qualified">
    <xsd:import namespace="http://schemas.microsoft.com/office/2006/documentManagement/types"/>
    <xsd:import namespace="http://schemas.microsoft.com/office/infopath/2007/PartnerControls"/>
    <xsd:element name="Meeting_x0020_Type" ma:index="8" nillable="true" ma:displayName="Meeting Type" ma:internalName="Meeting_x0020_Type">
      <xsd:complexType>
        <xsd:complexContent>
          <xsd:extension base="dms:MultiChoice">
            <xsd:sequence>
              <xsd:element name="Value" maxOccurs="unbounded" minOccurs="0" nillable="true">
                <xsd:simpleType>
                  <xsd:restriction base="dms:Choice">
                    <xsd:enumeration value="Comité élargi"/>
                  </xsd:restriction>
                </xsd:simpleType>
              </xsd:element>
            </xsd:sequence>
          </xsd:extension>
        </xsd:complexContent>
      </xsd:complexType>
    </xsd:element>
    <xsd:element name="Administratif" ma:index="9" nillable="true" ma:displayName="Administratif" ma:internalName="Administratif">
      <xsd:complexType>
        <xsd:complexContent>
          <xsd:extension base="dms:MultiChoice">
            <xsd:sequence>
              <xsd:element name="Value" maxOccurs="unbounded" minOccurs="0" nillable="true">
                <xsd:simpleType>
                  <xsd:restriction base="dms:Choice">
                    <xsd:enumeration value="Photos"/>
                  </xsd:restriction>
                </xsd:simpleType>
              </xsd:element>
            </xsd:sequence>
          </xsd:extension>
        </xsd:complexContent>
      </xsd:complexType>
    </xsd:element>
    <xsd:element name="Mois" ma:index="10" nillable="true" ma:displayName="Mois" ma:internalName="Mois">
      <xsd:complexType>
        <xsd:complexContent>
          <xsd:extension base="dms:MultiChoice">
            <xsd:sequence>
              <xsd:element name="Value" maxOccurs="unbounded" minOccurs="0" nillable="true">
                <xsd:simpleType>
                  <xsd:restriction base="dms:Choice">
                    <xsd:enumeration value="Juin"/>
                  </xsd:restriction>
                </xsd:simpleType>
              </xsd:element>
            </xsd:sequence>
          </xsd:extension>
        </xsd:complexContent>
      </xsd:complexType>
    </xsd:element>
    <xsd:element name="Exercice" ma:index="11" nillable="true" ma:displayName="Exercice" ma:internalName="Exercice">
      <xsd:complexType>
        <xsd:complexContent>
          <xsd:extension base="dms:MultiChoice">
            <xsd:sequence>
              <xsd:element name="Value" maxOccurs="unbounded" minOccurs="0" nillable="true">
                <xsd:simpleType>
                  <xsd:restriction base="dms:Choice">
                    <xsd:enumeration value="2013-2014"/>
                    <xsd:enumeration value="2014-2015"/>
                    <xsd:enumeration value="2015-2016"/>
                    <xsd:enumeration value="2016-2017"/>
                  </xsd:restriction>
                </xsd:simpleType>
              </xsd:element>
            </xsd:sequence>
          </xsd:extension>
        </xsd:complexContent>
      </xsd:complexType>
    </xsd:element>
    <xsd:element name="Infos_x0020_from_x0020_C9" ma:index="12" nillable="true" ma:displayName="Infos from C9" ma:internalName="Infos_x0020_from_x0020_C9">
      <xsd:simpleType>
        <xsd:restriction base="dms:Note">
          <xsd:maxLength value="255"/>
        </xsd:restriction>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MediaServiceLocation" ma:internalName="MediaServiceLocatio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1e4e899-2536-48db-a958-da8e63a875d5"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3D3191-B0D0-44F5-8085-43B1F7BC493F}">
  <ds:schemaRefs>
    <ds:schemaRef ds:uri="031fa6e8-5a9c-4343-b403-f7f35b517f00"/>
    <ds:schemaRef ds:uri="78f859e7-f781-413a-a34d-4bb39c3d6b3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da021202-b7f4-48a7-8403-23e722918410"/>
  </ds:schemaRefs>
</ds:datastoreItem>
</file>

<file path=customXml/itemProps2.xml><?xml version="1.0" encoding="utf-8"?>
<ds:datastoreItem xmlns:ds="http://schemas.openxmlformats.org/officeDocument/2006/customXml" ds:itemID="{1D51AAF4-2F4B-4C96-967C-D97052D477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021202-b7f4-48a7-8403-23e722918410"/>
    <ds:schemaRef ds:uri="61e4e899-2536-48db-a958-da8e63a875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6F40B9F-2A07-4A18-9835-F8C92E1BF0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1521</TotalTime>
  <Words>942</Words>
  <Application>Microsoft Office PowerPoint</Application>
  <PresentationFormat>Format A4 (210 x 297 mm)</PresentationFormat>
  <Paragraphs>119</Paragraphs>
  <Slides>7</Slides>
  <Notes>3</Notes>
  <HiddenSlides>0</HiddenSlides>
  <MMClips>0</MMClips>
  <ScaleCrop>false</ScaleCrop>
  <HeadingPairs>
    <vt:vector size="6" baseType="variant">
      <vt:variant>
        <vt:lpstr>Polices utilisées</vt:lpstr>
      </vt:variant>
      <vt:variant>
        <vt:i4>6</vt:i4>
      </vt:variant>
      <vt:variant>
        <vt:lpstr>Thème</vt:lpstr>
      </vt:variant>
      <vt:variant>
        <vt:i4>5</vt:i4>
      </vt:variant>
      <vt:variant>
        <vt:lpstr>Titres des diapositives</vt:lpstr>
      </vt:variant>
      <vt:variant>
        <vt:i4>7</vt:i4>
      </vt:variant>
    </vt:vector>
  </HeadingPairs>
  <TitlesOfParts>
    <vt:vector size="18" baseType="lpstr">
      <vt:lpstr>Arial</vt:lpstr>
      <vt:lpstr>Calibri</vt:lpstr>
      <vt:lpstr>Calibri Light</vt:lpstr>
      <vt:lpstr>Century Gothic</vt:lpstr>
      <vt:lpstr>Constantia</vt:lpstr>
      <vt:lpstr>Cooper Black</vt:lpstr>
      <vt:lpstr>Conception personnalisée</vt:lpstr>
      <vt:lpstr>2_Conception personnalisée</vt:lpstr>
      <vt:lpstr>Thème Office</vt:lpstr>
      <vt:lpstr>1_Conception personnalisée</vt:lpstr>
      <vt:lpstr>3_Conception personnalisée</vt:lpstr>
      <vt:lpstr>Janvier – Février 2023</vt:lpstr>
      <vt:lpstr>Introduction</vt:lpstr>
      <vt:lpstr>Sommaire</vt:lpstr>
      <vt:lpstr>« Les recettes pas pareilles »</vt:lpstr>
      <vt:lpstr>« C’est la fête ! »</vt:lpstr>
      <vt:lpstr>Les « amuse-bouche »</vt:lpstr>
      <vt:lpstr>Présentation PowerPoint</vt:lpstr>
    </vt:vector>
  </TitlesOfParts>
  <Company>SODEXO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ECHANTILLONS</dc:title>
  <dc:creator>Maeder, Christelle</dc:creator>
  <cp:lastModifiedBy>Le Morvan, Lyudmyla</cp:lastModifiedBy>
  <cp:revision>29</cp:revision>
  <cp:lastPrinted>2018-12-04T09:29:03Z</cp:lastPrinted>
  <dcterms:created xsi:type="dcterms:W3CDTF">2017-01-27T12:52:38Z</dcterms:created>
  <dcterms:modified xsi:type="dcterms:W3CDTF">2022-11-23T14:52:47Z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0x010100A274DC18E205CA499714464DD353DFF0</vt:lpwstr>
  </property>
</Properties>
</file>